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0168B-C3BC-4C4D-B16E-A5C3EE4BC0D4}" type="doc">
      <dgm:prSet loTypeId="urn:microsoft.com/office/officeart/2005/8/layout/orgChart1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SV"/>
        </a:p>
      </dgm:t>
    </dgm:pt>
    <dgm:pt modelId="{62FDB1B8-651A-4ACD-A6F3-C5E0BD8936DC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SV" sz="900" dirty="0"/>
            <a:t>Concejo Municipal</a:t>
          </a:r>
        </a:p>
      </dgm:t>
    </dgm:pt>
    <dgm:pt modelId="{F14DE2FB-0072-4A23-A9CB-C1CEE5E0E5A4}" type="parTrans" cxnId="{3C2C82A5-7464-4FAD-A79C-53678BB99F3D}">
      <dgm:prSet/>
      <dgm:spPr/>
      <dgm:t>
        <a:bodyPr/>
        <a:lstStyle/>
        <a:p>
          <a:endParaRPr lang="es-SV" sz="900"/>
        </a:p>
      </dgm:t>
    </dgm:pt>
    <dgm:pt modelId="{DBF77BC4-F6D4-41F3-85DB-C904503E89F7}" type="sibTrans" cxnId="{3C2C82A5-7464-4FAD-A79C-53678BB99F3D}">
      <dgm:prSet/>
      <dgm:spPr/>
      <dgm:t>
        <a:bodyPr/>
        <a:lstStyle/>
        <a:p>
          <a:endParaRPr lang="es-SV" sz="900"/>
        </a:p>
      </dgm:t>
    </dgm:pt>
    <dgm:pt modelId="{69B11EBB-B692-4B39-BC2D-447B298A2CD7}" type="asst">
      <dgm:prSet phldrT="[Texto]" custT="1"/>
      <dgm:spPr/>
      <dgm:t>
        <a:bodyPr/>
        <a:lstStyle/>
        <a:p>
          <a:r>
            <a:rPr lang="es-SV" sz="900"/>
            <a:t>Comisiones Municipales</a:t>
          </a:r>
        </a:p>
      </dgm:t>
    </dgm:pt>
    <dgm:pt modelId="{26B4AEFD-757D-49E8-BB9D-E83C041E1C58}" type="parTrans" cxnId="{2D3593E2-3FAE-4E9F-A3D9-40F096C8633B}">
      <dgm:prSet/>
      <dgm:spPr/>
      <dgm:t>
        <a:bodyPr/>
        <a:lstStyle/>
        <a:p>
          <a:endParaRPr lang="es-SV" sz="900"/>
        </a:p>
      </dgm:t>
    </dgm:pt>
    <dgm:pt modelId="{6836748C-3642-401F-AB05-B74DC5164D86}" type="sibTrans" cxnId="{2D3593E2-3FAE-4E9F-A3D9-40F096C8633B}">
      <dgm:prSet/>
      <dgm:spPr/>
      <dgm:t>
        <a:bodyPr/>
        <a:lstStyle/>
        <a:p>
          <a:endParaRPr lang="es-SV" sz="900"/>
        </a:p>
      </dgm:t>
    </dgm:pt>
    <dgm:pt modelId="{77D5746E-D035-4550-A659-96013E334DF6}" type="asst">
      <dgm:prSet phldrT="[Texto]" custT="1"/>
      <dgm:spPr/>
      <dgm:t>
        <a:bodyPr/>
        <a:lstStyle/>
        <a:p>
          <a:r>
            <a:rPr lang="es-SV" sz="900"/>
            <a:t>Sindicatura</a:t>
          </a:r>
        </a:p>
      </dgm:t>
    </dgm:pt>
    <dgm:pt modelId="{78D022A3-7E7F-40AC-9DD3-4F44E5AD0FF7}" type="parTrans" cxnId="{27793062-CDF0-43B4-AF26-1BCDDFDDE2EC}">
      <dgm:prSet/>
      <dgm:spPr/>
      <dgm:t>
        <a:bodyPr/>
        <a:lstStyle/>
        <a:p>
          <a:endParaRPr lang="es-SV" sz="900"/>
        </a:p>
      </dgm:t>
    </dgm:pt>
    <dgm:pt modelId="{AC9F9E0F-C28E-44DF-B6B4-AE1C5EB04598}" type="sibTrans" cxnId="{27793062-CDF0-43B4-AF26-1BCDDFDDE2EC}">
      <dgm:prSet/>
      <dgm:spPr/>
      <dgm:t>
        <a:bodyPr/>
        <a:lstStyle/>
        <a:p>
          <a:endParaRPr lang="es-SV" sz="900"/>
        </a:p>
      </dgm:t>
    </dgm:pt>
    <dgm:pt modelId="{D24B0347-0EEA-4687-83D6-BEE730A3660D}" type="asst">
      <dgm:prSet phldrT="[Texto]" custT="1"/>
      <dgm:spPr/>
      <dgm:t>
        <a:bodyPr/>
        <a:lstStyle/>
        <a:p>
          <a:r>
            <a:rPr lang="es-SV" sz="900"/>
            <a:t>Secretaría Municipal</a:t>
          </a:r>
        </a:p>
      </dgm:t>
    </dgm:pt>
    <dgm:pt modelId="{A7464617-3596-4C39-B956-B023CE4CE05B}" type="parTrans" cxnId="{E4A18883-934F-4592-8996-A3E13C754FFC}">
      <dgm:prSet/>
      <dgm:spPr/>
      <dgm:t>
        <a:bodyPr/>
        <a:lstStyle/>
        <a:p>
          <a:endParaRPr lang="es-SV" sz="900"/>
        </a:p>
      </dgm:t>
    </dgm:pt>
    <dgm:pt modelId="{A263332E-D9B1-48A2-A2A0-F59E5A359E12}" type="sibTrans" cxnId="{E4A18883-934F-4592-8996-A3E13C754FFC}">
      <dgm:prSet/>
      <dgm:spPr/>
      <dgm:t>
        <a:bodyPr/>
        <a:lstStyle/>
        <a:p>
          <a:endParaRPr lang="es-SV" sz="900"/>
        </a:p>
      </dgm:t>
    </dgm:pt>
    <dgm:pt modelId="{51056C07-A405-4781-80B6-545689A2B106}" type="asst">
      <dgm:prSet phldrT="[Texto]" custT="1"/>
      <dgm:spPr/>
      <dgm:t>
        <a:bodyPr/>
        <a:lstStyle/>
        <a:p>
          <a:r>
            <a:rPr lang="es-SV" sz="900"/>
            <a:t>Auditoría Interna</a:t>
          </a:r>
        </a:p>
      </dgm:t>
    </dgm:pt>
    <dgm:pt modelId="{B398FB37-7A8A-4205-8946-96D609E71628}" type="parTrans" cxnId="{6FAC612F-3A8B-46DB-8C16-E34A758006B9}">
      <dgm:prSet/>
      <dgm:spPr/>
      <dgm:t>
        <a:bodyPr/>
        <a:lstStyle/>
        <a:p>
          <a:endParaRPr lang="es-SV" sz="900"/>
        </a:p>
      </dgm:t>
    </dgm:pt>
    <dgm:pt modelId="{D28BE28A-B4F3-41E2-A888-8B1CCF7AE168}" type="sibTrans" cxnId="{6FAC612F-3A8B-46DB-8C16-E34A758006B9}">
      <dgm:prSet/>
      <dgm:spPr/>
      <dgm:t>
        <a:bodyPr/>
        <a:lstStyle/>
        <a:p>
          <a:endParaRPr lang="es-SV" sz="900"/>
        </a:p>
      </dgm:t>
    </dgm:pt>
    <dgm:pt modelId="{2A6376AD-4F59-4754-8F1D-A43AC15715C7}" type="asst">
      <dgm:prSet phldrT="[Texto]" custT="1"/>
      <dgm:spPr/>
      <dgm:t>
        <a:bodyPr/>
        <a:lstStyle/>
        <a:p>
          <a:r>
            <a:rPr lang="es-SV" sz="900"/>
            <a:t>Comisión Municipal de la Carrera Administrativa</a:t>
          </a:r>
        </a:p>
      </dgm:t>
    </dgm:pt>
    <dgm:pt modelId="{7B2AF2B6-E2BC-4696-9E3C-C28726872BBE}" type="parTrans" cxnId="{AB5B5C61-DC0A-4E77-820B-6EDCA91AEB2C}">
      <dgm:prSet/>
      <dgm:spPr/>
      <dgm:t>
        <a:bodyPr/>
        <a:lstStyle/>
        <a:p>
          <a:endParaRPr lang="es-SV" sz="900"/>
        </a:p>
      </dgm:t>
    </dgm:pt>
    <dgm:pt modelId="{07FEEEAE-2FAF-49C8-9E79-FEB711B40271}" type="sibTrans" cxnId="{AB5B5C61-DC0A-4E77-820B-6EDCA91AEB2C}">
      <dgm:prSet/>
      <dgm:spPr/>
      <dgm:t>
        <a:bodyPr/>
        <a:lstStyle/>
        <a:p>
          <a:endParaRPr lang="es-SV" sz="900"/>
        </a:p>
      </dgm:t>
    </dgm:pt>
    <dgm:pt modelId="{9C819483-43ED-4E2B-BAA6-2556AB3C4633}" type="asst">
      <dgm:prSet phldrT="[Texto]" custT="1"/>
      <dgm:spPr/>
      <dgm:t>
        <a:bodyPr/>
        <a:lstStyle/>
        <a:p>
          <a:r>
            <a:rPr lang="es-SV" sz="900"/>
            <a:t>Comité de Seguridad y Salud Ocupacional</a:t>
          </a:r>
        </a:p>
      </dgm:t>
    </dgm:pt>
    <dgm:pt modelId="{7D0BC2E1-58A2-4AFA-91B8-4BCD058088DA}" type="parTrans" cxnId="{4CE7B5E7-BC49-41AC-9D98-40F82CCD2EBE}">
      <dgm:prSet/>
      <dgm:spPr/>
      <dgm:t>
        <a:bodyPr/>
        <a:lstStyle/>
        <a:p>
          <a:endParaRPr lang="es-SV" sz="900"/>
        </a:p>
      </dgm:t>
    </dgm:pt>
    <dgm:pt modelId="{8B850875-16C0-43CD-9C4F-4037F428BB86}" type="sibTrans" cxnId="{4CE7B5E7-BC49-41AC-9D98-40F82CCD2EBE}">
      <dgm:prSet/>
      <dgm:spPr/>
      <dgm:t>
        <a:bodyPr/>
        <a:lstStyle/>
        <a:p>
          <a:endParaRPr lang="es-SV" sz="900"/>
        </a:p>
      </dgm:t>
    </dgm:pt>
    <dgm:pt modelId="{5D6AD4D7-1528-47B4-953A-CC2CA4FC4277}">
      <dgm:prSet phldrT="[Texto]" custT="1"/>
      <dgm:spPr/>
      <dgm:t>
        <a:bodyPr/>
        <a:lstStyle/>
        <a:p>
          <a:r>
            <a:rPr lang="es-SV" sz="900"/>
            <a:t>Despacho Municipal</a:t>
          </a:r>
        </a:p>
      </dgm:t>
    </dgm:pt>
    <dgm:pt modelId="{AF545E36-B5DA-4C51-A8E8-FC75BDF1BC19}" type="sibTrans" cxnId="{38B4618B-19AB-41FD-A40C-82CCBC2B05C1}">
      <dgm:prSet/>
      <dgm:spPr/>
      <dgm:t>
        <a:bodyPr/>
        <a:lstStyle/>
        <a:p>
          <a:endParaRPr lang="es-SV" sz="900"/>
        </a:p>
      </dgm:t>
    </dgm:pt>
    <dgm:pt modelId="{F2D8ABA1-6237-4C82-8B10-57B35669529B}" type="parTrans" cxnId="{38B4618B-19AB-41FD-A40C-82CCBC2B05C1}">
      <dgm:prSet/>
      <dgm:spPr/>
      <dgm:t>
        <a:bodyPr/>
        <a:lstStyle/>
        <a:p>
          <a:endParaRPr lang="es-SV" sz="900"/>
        </a:p>
      </dgm:t>
    </dgm:pt>
    <dgm:pt modelId="{EB51BE14-6467-49E4-9054-77D04000D931}" type="asst">
      <dgm:prSet custT="1"/>
      <dgm:spPr/>
      <dgm:t>
        <a:bodyPr/>
        <a:lstStyle/>
        <a:p>
          <a:r>
            <a:rPr lang="es-SV" sz="900"/>
            <a:t>Cuerpo de Agentes Municipales</a:t>
          </a:r>
        </a:p>
      </dgm:t>
    </dgm:pt>
    <dgm:pt modelId="{7840CB9D-D67B-43D9-B696-854D83B3E1CB}" type="parTrans" cxnId="{D0D5E42D-400C-4C51-8712-63B0C1372244}">
      <dgm:prSet/>
      <dgm:spPr/>
      <dgm:t>
        <a:bodyPr/>
        <a:lstStyle/>
        <a:p>
          <a:endParaRPr lang="es-SV" sz="900"/>
        </a:p>
      </dgm:t>
    </dgm:pt>
    <dgm:pt modelId="{D17CE355-9C3A-4A8B-9E19-3B6FB4830483}" type="sibTrans" cxnId="{D0D5E42D-400C-4C51-8712-63B0C1372244}">
      <dgm:prSet/>
      <dgm:spPr/>
      <dgm:t>
        <a:bodyPr/>
        <a:lstStyle/>
        <a:p>
          <a:endParaRPr lang="es-SV" sz="900"/>
        </a:p>
      </dgm:t>
    </dgm:pt>
    <dgm:pt modelId="{53A251A6-FD1D-4F08-87FE-9009B29100D5}" type="asst">
      <dgm:prSet custT="1"/>
      <dgm:spPr/>
      <dgm:t>
        <a:bodyPr/>
        <a:lstStyle/>
        <a:p>
          <a:r>
            <a:rPr lang="es-SV" sz="900"/>
            <a:t>Unidad de Medio Ambiente</a:t>
          </a:r>
        </a:p>
      </dgm:t>
    </dgm:pt>
    <dgm:pt modelId="{6A5E25CC-5B5C-427E-85F2-C025B0BBA7E6}" type="parTrans" cxnId="{C150E01B-6EC2-453A-8DE7-9E21B432334C}">
      <dgm:prSet/>
      <dgm:spPr/>
      <dgm:t>
        <a:bodyPr/>
        <a:lstStyle/>
        <a:p>
          <a:endParaRPr lang="es-SV" sz="900"/>
        </a:p>
      </dgm:t>
    </dgm:pt>
    <dgm:pt modelId="{9F92B9C9-DCA1-414A-9258-DACDC1470AE0}" type="sibTrans" cxnId="{C150E01B-6EC2-453A-8DE7-9E21B432334C}">
      <dgm:prSet/>
      <dgm:spPr/>
      <dgm:t>
        <a:bodyPr/>
        <a:lstStyle/>
        <a:p>
          <a:endParaRPr lang="es-SV" sz="900"/>
        </a:p>
      </dgm:t>
    </dgm:pt>
    <dgm:pt modelId="{2769207A-79C4-4185-8F69-0ECEA0E83946}" type="asst">
      <dgm:prSet custT="1"/>
      <dgm:spPr/>
      <dgm:t>
        <a:bodyPr/>
        <a:lstStyle/>
        <a:p>
          <a:r>
            <a:rPr lang="es-SV" sz="900"/>
            <a:t>RMCAM</a:t>
          </a:r>
        </a:p>
      </dgm:t>
    </dgm:pt>
    <dgm:pt modelId="{ED6ED16D-C7D6-4157-9B7C-1F3AAD2A2263}" type="parTrans" cxnId="{081A6B35-99CB-4D90-958A-43F8945CAB71}">
      <dgm:prSet/>
      <dgm:spPr/>
      <dgm:t>
        <a:bodyPr/>
        <a:lstStyle/>
        <a:p>
          <a:endParaRPr lang="es-SV" sz="900"/>
        </a:p>
      </dgm:t>
    </dgm:pt>
    <dgm:pt modelId="{1B2F86C4-FF1E-4ECF-9A0D-94273450801D}" type="sibTrans" cxnId="{081A6B35-99CB-4D90-958A-43F8945CAB71}">
      <dgm:prSet/>
      <dgm:spPr/>
      <dgm:t>
        <a:bodyPr/>
        <a:lstStyle/>
        <a:p>
          <a:endParaRPr lang="es-SV" sz="900"/>
        </a:p>
      </dgm:t>
    </dgm:pt>
    <dgm:pt modelId="{514406A2-EC83-443F-959B-6A09A7D284CC}" type="asst">
      <dgm:prSet custT="1"/>
      <dgm:spPr/>
      <dgm:t>
        <a:bodyPr/>
        <a:lstStyle/>
        <a:p>
          <a:r>
            <a:rPr lang="es-SV" sz="900"/>
            <a:t>Unidad de la Mujer</a:t>
          </a:r>
        </a:p>
      </dgm:t>
    </dgm:pt>
    <dgm:pt modelId="{6A5E342E-0CBB-4EC9-840B-D7B9F402CAC9}" type="parTrans" cxnId="{33718749-33B4-4DA4-A144-2BD7E6C53DF3}">
      <dgm:prSet/>
      <dgm:spPr/>
      <dgm:t>
        <a:bodyPr/>
        <a:lstStyle/>
        <a:p>
          <a:endParaRPr lang="es-SV" sz="900"/>
        </a:p>
      </dgm:t>
    </dgm:pt>
    <dgm:pt modelId="{3FC0CA85-B0F7-4556-BA09-A0D33E8CB479}" type="sibTrans" cxnId="{33718749-33B4-4DA4-A144-2BD7E6C53DF3}">
      <dgm:prSet/>
      <dgm:spPr/>
      <dgm:t>
        <a:bodyPr/>
        <a:lstStyle/>
        <a:p>
          <a:endParaRPr lang="es-SV" sz="900"/>
        </a:p>
      </dgm:t>
    </dgm:pt>
    <dgm:pt modelId="{2017C73A-DACC-48B4-B9E1-945776B46845}" type="asst">
      <dgm:prSet phldrT="[Texto]" custT="1"/>
      <dgm:spPr/>
      <dgm:t>
        <a:bodyPr/>
        <a:lstStyle/>
        <a:p>
          <a:r>
            <a:rPr lang="es-SV" sz="900"/>
            <a:t>Unidad de Acceso a la Información Pública</a:t>
          </a:r>
        </a:p>
      </dgm:t>
    </dgm:pt>
    <dgm:pt modelId="{C2200881-DD20-4A74-ACCA-A271748DA3EB}" type="parTrans" cxnId="{488A88F6-E751-4730-B685-AC3C579496C2}">
      <dgm:prSet/>
      <dgm:spPr/>
      <dgm:t>
        <a:bodyPr/>
        <a:lstStyle/>
        <a:p>
          <a:endParaRPr lang="es-SV" sz="900"/>
        </a:p>
      </dgm:t>
    </dgm:pt>
    <dgm:pt modelId="{171E6972-A83E-4FC9-894C-2EAAF55B10C1}" type="sibTrans" cxnId="{488A88F6-E751-4730-B685-AC3C579496C2}">
      <dgm:prSet/>
      <dgm:spPr/>
      <dgm:t>
        <a:bodyPr/>
        <a:lstStyle/>
        <a:p>
          <a:endParaRPr lang="es-SV" sz="900"/>
        </a:p>
      </dgm:t>
    </dgm:pt>
    <dgm:pt modelId="{BB0830C1-A032-4409-A912-9E4982C4B22B}">
      <dgm:prSet custT="1"/>
      <dgm:spPr/>
      <dgm:t>
        <a:bodyPr/>
        <a:lstStyle/>
        <a:p>
          <a:r>
            <a:rPr lang="es-SV" sz="900"/>
            <a:t>Contabilidad</a:t>
          </a:r>
        </a:p>
      </dgm:t>
    </dgm:pt>
    <dgm:pt modelId="{1DD80558-568F-440D-BDAE-50FF08D1A459}" type="parTrans" cxnId="{AEC14137-3386-4285-A5C2-BA5698938BFA}">
      <dgm:prSet/>
      <dgm:spPr/>
      <dgm:t>
        <a:bodyPr/>
        <a:lstStyle/>
        <a:p>
          <a:endParaRPr lang="es-SV" sz="900"/>
        </a:p>
      </dgm:t>
    </dgm:pt>
    <dgm:pt modelId="{A2C6A776-A7D6-46AB-A5E6-9FA56056E4E7}" type="sibTrans" cxnId="{AEC14137-3386-4285-A5C2-BA5698938BFA}">
      <dgm:prSet/>
      <dgm:spPr/>
      <dgm:t>
        <a:bodyPr/>
        <a:lstStyle/>
        <a:p>
          <a:endParaRPr lang="es-SV" sz="900"/>
        </a:p>
      </dgm:t>
    </dgm:pt>
    <dgm:pt modelId="{50901374-BCBA-460B-84DA-A56AD251C37C}">
      <dgm:prSet custT="1"/>
      <dgm:spPr/>
      <dgm:t>
        <a:bodyPr/>
        <a:lstStyle/>
        <a:p>
          <a:r>
            <a:rPr lang="es-SV" sz="900"/>
            <a:t>REF</a:t>
          </a:r>
        </a:p>
      </dgm:t>
    </dgm:pt>
    <dgm:pt modelId="{F282665B-4233-4122-B31A-993AF5D9C92F}" type="parTrans" cxnId="{36473872-2A2C-4BF4-AF63-F8003623678D}">
      <dgm:prSet/>
      <dgm:spPr/>
      <dgm:t>
        <a:bodyPr/>
        <a:lstStyle/>
        <a:p>
          <a:endParaRPr lang="es-SV" sz="900"/>
        </a:p>
      </dgm:t>
    </dgm:pt>
    <dgm:pt modelId="{2362913B-6659-4A48-94E6-D66BFE86D5E0}" type="sibTrans" cxnId="{36473872-2A2C-4BF4-AF63-F8003623678D}">
      <dgm:prSet/>
      <dgm:spPr/>
      <dgm:t>
        <a:bodyPr/>
        <a:lstStyle/>
        <a:p>
          <a:endParaRPr lang="es-SV" sz="900"/>
        </a:p>
      </dgm:t>
    </dgm:pt>
    <dgm:pt modelId="{6F118BAF-8A14-48D2-BA6E-8CBC10B0391C}">
      <dgm:prSet custT="1"/>
      <dgm:spPr/>
      <dgm:t>
        <a:bodyPr/>
        <a:lstStyle/>
        <a:p>
          <a:r>
            <a:rPr lang="es-SV" sz="900"/>
            <a:t>UATM</a:t>
          </a:r>
        </a:p>
      </dgm:t>
    </dgm:pt>
    <dgm:pt modelId="{4088F7DE-087D-4694-A563-36F71D36A7E9}" type="parTrans" cxnId="{A5358FF2-6145-491E-9492-7C6446D3570B}">
      <dgm:prSet/>
      <dgm:spPr/>
      <dgm:t>
        <a:bodyPr/>
        <a:lstStyle/>
        <a:p>
          <a:endParaRPr lang="es-SV" sz="900"/>
        </a:p>
      </dgm:t>
    </dgm:pt>
    <dgm:pt modelId="{5A0E8C60-4C79-4842-8679-0F47B1C54D36}" type="sibTrans" cxnId="{A5358FF2-6145-491E-9492-7C6446D3570B}">
      <dgm:prSet/>
      <dgm:spPr/>
      <dgm:t>
        <a:bodyPr/>
        <a:lstStyle/>
        <a:p>
          <a:endParaRPr lang="es-SV" sz="900"/>
        </a:p>
      </dgm:t>
    </dgm:pt>
    <dgm:pt modelId="{72BB7A09-7283-4ED8-8544-1BB3FDF42C97}">
      <dgm:prSet custT="1"/>
      <dgm:spPr/>
      <dgm:t>
        <a:bodyPr/>
        <a:lstStyle/>
        <a:p>
          <a:r>
            <a:rPr lang="es-SV" sz="900" dirty="0"/>
            <a:t>Servicios Públicos</a:t>
          </a:r>
        </a:p>
      </dgm:t>
    </dgm:pt>
    <dgm:pt modelId="{61EE3DD3-0E8C-4A98-88BA-BCEC900489B0}" type="parTrans" cxnId="{58F3CE92-5FF4-447C-963B-553693118CCE}">
      <dgm:prSet/>
      <dgm:spPr/>
      <dgm:t>
        <a:bodyPr/>
        <a:lstStyle/>
        <a:p>
          <a:endParaRPr lang="es-SV" sz="900"/>
        </a:p>
      </dgm:t>
    </dgm:pt>
    <dgm:pt modelId="{30B06FC5-C91F-499D-9223-044F4E8260F3}" type="sibTrans" cxnId="{58F3CE92-5FF4-447C-963B-553693118CCE}">
      <dgm:prSet/>
      <dgm:spPr/>
      <dgm:t>
        <a:bodyPr/>
        <a:lstStyle/>
        <a:p>
          <a:endParaRPr lang="es-SV" sz="900"/>
        </a:p>
      </dgm:t>
    </dgm:pt>
    <dgm:pt modelId="{9CFBBE66-3992-476B-A21A-79C8C083A23F}" type="asst">
      <dgm:prSet custT="1"/>
      <dgm:spPr/>
      <dgm:t>
        <a:bodyPr/>
        <a:lstStyle/>
        <a:p>
          <a:r>
            <a:rPr lang="es-SV" sz="900"/>
            <a:t>Aseo Público</a:t>
          </a:r>
        </a:p>
      </dgm:t>
    </dgm:pt>
    <dgm:pt modelId="{EE4C0034-195F-4C98-BAA7-6065FA31EA20}" type="parTrans" cxnId="{2D4766BA-BFA4-4836-A9E2-1568C8AD95A6}">
      <dgm:prSet/>
      <dgm:spPr/>
      <dgm:t>
        <a:bodyPr/>
        <a:lstStyle/>
        <a:p>
          <a:endParaRPr lang="es-SV" sz="900"/>
        </a:p>
      </dgm:t>
    </dgm:pt>
    <dgm:pt modelId="{ACD9974C-15CD-46D6-A523-D9E9F68BADAF}" type="sibTrans" cxnId="{2D4766BA-BFA4-4836-A9E2-1568C8AD95A6}">
      <dgm:prSet/>
      <dgm:spPr/>
      <dgm:t>
        <a:bodyPr/>
        <a:lstStyle/>
        <a:p>
          <a:endParaRPr lang="es-SV" sz="900"/>
        </a:p>
      </dgm:t>
    </dgm:pt>
    <dgm:pt modelId="{5555A9EC-3C27-4489-BF59-52CE1AAD5400}" type="asst">
      <dgm:prSet custT="1"/>
      <dgm:spPr/>
      <dgm:t>
        <a:bodyPr/>
        <a:lstStyle/>
        <a:p>
          <a:r>
            <a:rPr lang="es-SV" sz="900"/>
            <a:t>Alumbrado público</a:t>
          </a:r>
        </a:p>
      </dgm:t>
    </dgm:pt>
    <dgm:pt modelId="{6DF2D03A-5906-4BA6-9C3C-13B8E89C4A3C}" type="parTrans" cxnId="{76A2E7EF-B9A3-45BD-B532-68CF5C2A9277}">
      <dgm:prSet/>
      <dgm:spPr/>
      <dgm:t>
        <a:bodyPr/>
        <a:lstStyle/>
        <a:p>
          <a:endParaRPr lang="es-SV" sz="900"/>
        </a:p>
      </dgm:t>
    </dgm:pt>
    <dgm:pt modelId="{CA5A71B7-C98B-47CE-92A7-06711FF43C01}" type="sibTrans" cxnId="{76A2E7EF-B9A3-45BD-B532-68CF5C2A9277}">
      <dgm:prSet/>
      <dgm:spPr/>
      <dgm:t>
        <a:bodyPr/>
        <a:lstStyle/>
        <a:p>
          <a:endParaRPr lang="es-SV" sz="900"/>
        </a:p>
      </dgm:t>
    </dgm:pt>
    <dgm:pt modelId="{AF41A100-CEE0-42A4-A19A-20D2F761FA63}" type="asst">
      <dgm:prSet custT="1"/>
      <dgm:spPr/>
      <dgm:t>
        <a:bodyPr/>
        <a:lstStyle/>
        <a:p>
          <a:r>
            <a:rPr lang="es-SV" sz="900"/>
            <a:t>Mantenimiento de Vias</a:t>
          </a:r>
        </a:p>
      </dgm:t>
    </dgm:pt>
    <dgm:pt modelId="{29F34F89-633D-47D1-9F60-E09EE242B2C1}" type="parTrans" cxnId="{7AB155FE-D116-4306-A493-B1D863B6FD27}">
      <dgm:prSet/>
      <dgm:spPr/>
      <dgm:t>
        <a:bodyPr/>
        <a:lstStyle/>
        <a:p>
          <a:endParaRPr lang="es-SV" sz="900"/>
        </a:p>
      </dgm:t>
    </dgm:pt>
    <dgm:pt modelId="{5B8FABBE-81C6-4755-9984-7401FD33C0F3}" type="sibTrans" cxnId="{7AB155FE-D116-4306-A493-B1D863B6FD27}">
      <dgm:prSet/>
      <dgm:spPr/>
      <dgm:t>
        <a:bodyPr/>
        <a:lstStyle/>
        <a:p>
          <a:endParaRPr lang="es-SV" sz="900"/>
        </a:p>
      </dgm:t>
    </dgm:pt>
    <dgm:pt modelId="{A29B4FA0-94E1-4090-BC9E-31A968A63FF1}" type="asst">
      <dgm:prSet custT="1"/>
      <dgm:spPr/>
      <dgm:t>
        <a:bodyPr/>
        <a:lstStyle/>
        <a:p>
          <a:r>
            <a:rPr lang="es-SV" sz="900"/>
            <a:t>Mercado Municipal</a:t>
          </a:r>
        </a:p>
      </dgm:t>
    </dgm:pt>
    <dgm:pt modelId="{513DB3E0-07F6-4C10-92F0-79C7A7744E91}" type="parTrans" cxnId="{3BBABAF7-9322-4E5C-ACCD-B777F071850E}">
      <dgm:prSet/>
      <dgm:spPr/>
      <dgm:t>
        <a:bodyPr/>
        <a:lstStyle/>
        <a:p>
          <a:endParaRPr lang="es-SV" sz="900"/>
        </a:p>
      </dgm:t>
    </dgm:pt>
    <dgm:pt modelId="{DF783498-351B-428E-9AF6-502591F1352C}" type="sibTrans" cxnId="{3BBABAF7-9322-4E5C-ACCD-B777F071850E}">
      <dgm:prSet/>
      <dgm:spPr/>
      <dgm:t>
        <a:bodyPr/>
        <a:lstStyle/>
        <a:p>
          <a:endParaRPr lang="es-SV" sz="900"/>
        </a:p>
      </dgm:t>
    </dgm:pt>
    <dgm:pt modelId="{34C63A20-0F82-41D5-BD79-6713D6B91A60}" type="asst">
      <dgm:prSet custT="1"/>
      <dgm:spPr/>
      <dgm:t>
        <a:bodyPr/>
        <a:lstStyle/>
        <a:p>
          <a:r>
            <a:rPr lang="es-SV" sz="900"/>
            <a:t>Cementerio Municipal</a:t>
          </a:r>
        </a:p>
      </dgm:t>
    </dgm:pt>
    <dgm:pt modelId="{39CE2D75-10A7-4126-A9CB-F31F5A67870A}" type="parTrans" cxnId="{C05EB2FE-FFC7-4C3B-A71E-0E902F697B60}">
      <dgm:prSet/>
      <dgm:spPr/>
      <dgm:t>
        <a:bodyPr/>
        <a:lstStyle/>
        <a:p>
          <a:endParaRPr lang="es-SV" sz="900"/>
        </a:p>
      </dgm:t>
    </dgm:pt>
    <dgm:pt modelId="{6D3CAC7A-79B5-4B9A-BB53-8F7135E49137}" type="sibTrans" cxnId="{C05EB2FE-FFC7-4C3B-A71E-0E902F697B60}">
      <dgm:prSet/>
      <dgm:spPr/>
      <dgm:t>
        <a:bodyPr/>
        <a:lstStyle/>
        <a:p>
          <a:endParaRPr lang="es-SV" sz="900"/>
        </a:p>
      </dgm:t>
    </dgm:pt>
    <dgm:pt modelId="{EBB63A34-905B-4852-9C3A-84E300854673}" type="asst">
      <dgm:prSet custT="1"/>
      <dgm:spPr/>
      <dgm:t>
        <a:bodyPr/>
        <a:lstStyle/>
        <a:p>
          <a:r>
            <a:rPr lang="es-SV" sz="900"/>
            <a:t>Parque Municipal</a:t>
          </a:r>
        </a:p>
      </dgm:t>
    </dgm:pt>
    <dgm:pt modelId="{F0D9176E-9267-41CD-800E-385479FF459F}" type="parTrans" cxnId="{5B99294F-69B9-43D1-AD84-B65CA3C5C1B0}">
      <dgm:prSet/>
      <dgm:spPr/>
      <dgm:t>
        <a:bodyPr/>
        <a:lstStyle/>
        <a:p>
          <a:endParaRPr lang="es-SV" sz="900"/>
        </a:p>
      </dgm:t>
    </dgm:pt>
    <dgm:pt modelId="{0E5429AB-E4FD-4FFE-9BA0-697688A8A5C4}" type="sibTrans" cxnId="{5B99294F-69B9-43D1-AD84-B65CA3C5C1B0}">
      <dgm:prSet/>
      <dgm:spPr/>
      <dgm:t>
        <a:bodyPr/>
        <a:lstStyle/>
        <a:p>
          <a:endParaRPr lang="es-SV" sz="900"/>
        </a:p>
      </dgm:t>
    </dgm:pt>
    <dgm:pt modelId="{392A1087-7076-402E-A744-4D301EDB9726}" type="asst">
      <dgm:prSet custT="1"/>
      <dgm:spPr/>
      <dgm:t>
        <a:bodyPr/>
        <a:lstStyle/>
        <a:p>
          <a:r>
            <a:rPr lang="es-SV" sz="900"/>
            <a:t>Centro Recreativo</a:t>
          </a:r>
        </a:p>
      </dgm:t>
    </dgm:pt>
    <dgm:pt modelId="{9D502A83-A023-4707-9553-5D98982C956F}" type="parTrans" cxnId="{6EAA0D3F-800F-4844-9883-D0C1006A4D04}">
      <dgm:prSet/>
      <dgm:spPr/>
      <dgm:t>
        <a:bodyPr/>
        <a:lstStyle/>
        <a:p>
          <a:endParaRPr lang="es-SV" sz="900"/>
        </a:p>
      </dgm:t>
    </dgm:pt>
    <dgm:pt modelId="{6851ED7F-2802-4959-82B5-0B5465412BCD}" type="sibTrans" cxnId="{6EAA0D3F-800F-4844-9883-D0C1006A4D04}">
      <dgm:prSet/>
      <dgm:spPr/>
      <dgm:t>
        <a:bodyPr/>
        <a:lstStyle/>
        <a:p>
          <a:endParaRPr lang="es-SV" sz="900"/>
        </a:p>
      </dgm:t>
    </dgm:pt>
    <dgm:pt modelId="{AFF36F1D-4F25-494C-AF51-AEE89B773C03}" type="asst">
      <dgm:prSet custT="1"/>
      <dgm:spPr/>
      <dgm:t>
        <a:bodyPr/>
        <a:lstStyle/>
        <a:p>
          <a:r>
            <a:rPr lang="es-SV" sz="900"/>
            <a:t>Estadio Municipal</a:t>
          </a:r>
        </a:p>
      </dgm:t>
    </dgm:pt>
    <dgm:pt modelId="{67361F85-8422-49E0-919A-8BF06D3F16ED}" type="parTrans" cxnId="{C7AE8A23-9557-440D-AC4E-262F4C46E985}">
      <dgm:prSet/>
      <dgm:spPr/>
      <dgm:t>
        <a:bodyPr/>
        <a:lstStyle/>
        <a:p>
          <a:endParaRPr lang="es-SV" sz="900"/>
        </a:p>
      </dgm:t>
    </dgm:pt>
    <dgm:pt modelId="{03AFCFE8-CD38-4F0C-886A-B32232D2B656}" type="sibTrans" cxnId="{C7AE8A23-9557-440D-AC4E-262F4C46E985}">
      <dgm:prSet/>
      <dgm:spPr/>
      <dgm:t>
        <a:bodyPr/>
        <a:lstStyle/>
        <a:p>
          <a:endParaRPr lang="es-SV" sz="900"/>
        </a:p>
      </dgm:t>
    </dgm:pt>
    <dgm:pt modelId="{E55375D5-7E61-4D79-9370-4D51AD698D2C}" type="asst">
      <dgm:prSet custT="1"/>
      <dgm:spPr/>
      <dgm:t>
        <a:bodyPr/>
        <a:lstStyle/>
        <a:p>
          <a:r>
            <a:rPr lang="es-SV" sz="900"/>
            <a:t>Catastro</a:t>
          </a:r>
        </a:p>
      </dgm:t>
    </dgm:pt>
    <dgm:pt modelId="{E408DE8C-412C-4545-8E27-B18412B056DA}" type="parTrans" cxnId="{206A0852-E6D3-4F12-AA1F-E94AF85C534F}">
      <dgm:prSet/>
      <dgm:spPr/>
      <dgm:t>
        <a:bodyPr/>
        <a:lstStyle/>
        <a:p>
          <a:endParaRPr lang="es-SV" sz="900"/>
        </a:p>
      </dgm:t>
    </dgm:pt>
    <dgm:pt modelId="{454B719E-EE60-49C9-90C6-4B62D660033A}" type="sibTrans" cxnId="{206A0852-E6D3-4F12-AA1F-E94AF85C534F}">
      <dgm:prSet/>
      <dgm:spPr/>
      <dgm:t>
        <a:bodyPr/>
        <a:lstStyle/>
        <a:p>
          <a:endParaRPr lang="es-SV" sz="900"/>
        </a:p>
      </dgm:t>
    </dgm:pt>
    <dgm:pt modelId="{3118768B-CE0A-4610-A2C4-83080475A885}" type="asst">
      <dgm:prSet custT="1"/>
      <dgm:spPr/>
      <dgm:t>
        <a:bodyPr/>
        <a:lstStyle/>
        <a:p>
          <a:r>
            <a:rPr lang="es-SV" sz="900"/>
            <a:t>Cuentas Corrientes</a:t>
          </a:r>
        </a:p>
      </dgm:t>
    </dgm:pt>
    <dgm:pt modelId="{7D9ECE70-64A8-41B9-9D94-016F9A92074B}" type="parTrans" cxnId="{915590BF-B423-4108-8894-D463BF1CF58C}">
      <dgm:prSet/>
      <dgm:spPr/>
      <dgm:t>
        <a:bodyPr/>
        <a:lstStyle/>
        <a:p>
          <a:endParaRPr lang="es-SV" sz="900"/>
        </a:p>
      </dgm:t>
    </dgm:pt>
    <dgm:pt modelId="{D40F2D4F-BAAA-41E3-A083-55F5B4739522}" type="sibTrans" cxnId="{915590BF-B423-4108-8894-D463BF1CF58C}">
      <dgm:prSet/>
      <dgm:spPr/>
      <dgm:t>
        <a:bodyPr/>
        <a:lstStyle/>
        <a:p>
          <a:endParaRPr lang="es-SV" sz="900"/>
        </a:p>
      </dgm:t>
    </dgm:pt>
    <dgm:pt modelId="{C60FD48B-FC72-4993-AD0D-BF5A2B1E318B}" type="asst">
      <dgm:prSet custT="1"/>
      <dgm:spPr/>
      <dgm:t>
        <a:bodyPr/>
        <a:lstStyle/>
        <a:p>
          <a:r>
            <a:rPr lang="es-SV" sz="900"/>
            <a:t>Participación Ciudadana y Comunicaciones</a:t>
          </a:r>
        </a:p>
      </dgm:t>
    </dgm:pt>
    <dgm:pt modelId="{BC25C4CC-A95C-4689-AEE4-7A44C7D1051B}" type="sibTrans" cxnId="{EF75A6CF-0F58-4D76-B51E-1A4858129664}">
      <dgm:prSet/>
      <dgm:spPr/>
      <dgm:t>
        <a:bodyPr/>
        <a:lstStyle/>
        <a:p>
          <a:endParaRPr lang="es-SV" sz="900"/>
        </a:p>
      </dgm:t>
    </dgm:pt>
    <dgm:pt modelId="{5E4121CF-DD24-4D79-A55E-BE10ECB41A9C}" type="parTrans" cxnId="{EF75A6CF-0F58-4D76-B51E-1A4858129664}">
      <dgm:prSet/>
      <dgm:spPr/>
      <dgm:t>
        <a:bodyPr/>
        <a:lstStyle/>
        <a:p>
          <a:endParaRPr lang="es-SV" sz="900"/>
        </a:p>
      </dgm:t>
    </dgm:pt>
    <dgm:pt modelId="{75C0315E-9DA0-42C9-8339-D27040CEB716}" type="asst">
      <dgm:prSet custT="1"/>
      <dgm:spPr/>
      <dgm:t>
        <a:bodyPr/>
        <a:lstStyle/>
        <a:p>
          <a:r>
            <a:rPr lang="es-SV" sz="900"/>
            <a:t>Asesoría Jurídica</a:t>
          </a:r>
        </a:p>
      </dgm:t>
    </dgm:pt>
    <dgm:pt modelId="{65553033-D24B-4313-AABB-D8255BD58245}" type="parTrans" cxnId="{C3931BAC-B196-4FF7-A6B3-C53C2C39317D}">
      <dgm:prSet/>
      <dgm:spPr/>
      <dgm:t>
        <a:bodyPr/>
        <a:lstStyle/>
        <a:p>
          <a:endParaRPr lang="es-SV" sz="900"/>
        </a:p>
      </dgm:t>
    </dgm:pt>
    <dgm:pt modelId="{196862A1-E6F7-48E8-94C5-3308B383867B}" type="sibTrans" cxnId="{C3931BAC-B196-4FF7-A6B3-C53C2C39317D}">
      <dgm:prSet/>
      <dgm:spPr/>
      <dgm:t>
        <a:bodyPr/>
        <a:lstStyle/>
        <a:p>
          <a:endParaRPr lang="es-SV" sz="900"/>
        </a:p>
      </dgm:t>
    </dgm:pt>
    <dgm:pt modelId="{AC6EE9F0-F227-446F-A5E7-6EF073877F1E}">
      <dgm:prSet custT="1"/>
      <dgm:spPr/>
      <dgm:t>
        <a:bodyPr/>
        <a:lstStyle/>
        <a:p>
          <a:r>
            <a:rPr lang="es-SV" sz="900"/>
            <a:t>UACI</a:t>
          </a:r>
        </a:p>
      </dgm:t>
    </dgm:pt>
    <dgm:pt modelId="{F0E8201F-ADF0-4205-8252-3D44808C22A7}" type="parTrans" cxnId="{F7EB9DA0-544C-4393-9372-245CDE8061D1}">
      <dgm:prSet/>
      <dgm:spPr/>
      <dgm:t>
        <a:bodyPr/>
        <a:lstStyle/>
        <a:p>
          <a:endParaRPr lang="es-SV"/>
        </a:p>
      </dgm:t>
    </dgm:pt>
    <dgm:pt modelId="{8AC7CC02-362A-465B-8B56-AA620505CCD3}" type="sibTrans" cxnId="{F7EB9DA0-544C-4393-9372-245CDE8061D1}">
      <dgm:prSet/>
      <dgm:spPr/>
      <dgm:t>
        <a:bodyPr/>
        <a:lstStyle/>
        <a:p>
          <a:endParaRPr lang="es-SV"/>
        </a:p>
      </dgm:t>
    </dgm:pt>
    <dgm:pt modelId="{AB2157E7-596E-4EDE-94F1-4F357145DB1A}" type="asst">
      <dgm:prSet phldrT="[Texto]" custT="1"/>
      <dgm:spPr/>
      <dgm:t>
        <a:bodyPr/>
        <a:lstStyle/>
        <a:p>
          <a:r>
            <a:rPr lang="es-SV" sz="900"/>
            <a:t>Comisión de Ética</a:t>
          </a:r>
        </a:p>
      </dgm:t>
    </dgm:pt>
    <dgm:pt modelId="{00E81D1D-A087-497B-A39C-3794BC897EF9}" type="parTrans" cxnId="{976DD8B5-1A41-4B45-B3B4-CB0D76FE5C11}">
      <dgm:prSet/>
      <dgm:spPr/>
      <dgm:t>
        <a:bodyPr/>
        <a:lstStyle/>
        <a:p>
          <a:endParaRPr lang="es-SV"/>
        </a:p>
      </dgm:t>
    </dgm:pt>
    <dgm:pt modelId="{E76ECADD-A119-4359-BBDF-D962ECD04289}" type="sibTrans" cxnId="{976DD8B5-1A41-4B45-B3B4-CB0D76FE5C11}">
      <dgm:prSet/>
      <dgm:spPr/>
      <dgm:t>
        <a:bodyPr/>
        <a:lstStyle/>
        <a:p>
          <a:endParaRPr lang="es-SV"/>
        </a:p>
      </dgm:t>
    </dgm:pt>
    <dgm:pt modelId="{7ED7D149-1878-4768-8435-DC8D8FAA2F66}" type="asst">
      <dgm:prSet custT="1"/>
      <dgm:spPr/>
      <dgm:t>
        <a:bodyPr/>
        <a:lstStyle/>
        <a:p>
          <a:r>
            <a:rPr lang="es-SV" sz="900"/>
            <a:t>Unidad de Convivencia Ciudadana</a:t>
          </a:r>
        </a:p>
      </dgm:t>
    </dgm:pt>
    <dgm:pt modelId="{92C06D56-B5DD-4C63-8CEA-79C6174AD0A4}" type="parTrans" cxnId="{1D7D6B43-7F35-494D-9FEF-81116CEDC417}">
      <dgm:prSet/>
      <dgm:spPr/>
      <dgm:t>
        <a:bodyPr/>
        <a:lstStyle/>
        <a:p>
          <a:endParaRPr lang="es-ES"/>
        </a:p>
      </dgm:t>
    </dgm:pt>
    <dgm:pt modelId="{8AB0010D-E6C0-436D-95A3-10ADC365B944}" type="sibTrans" cxnId="{1D7D6B43-7F35-494D-9FEF-81116CEDC417}">
      <dgm:prSet/>
      <dgm:spPr/>
      <dgm:t>
        <a:bodyPr/>
        <a:lstStyle/>
        <a:p>
          <a:endParaRPr lang="es-ES"/>
        </a:p>
      </dgm:t>
    </dgm:pt>
    <dgm:pt modelId="{52EB0089-98CF-449D-A440-8391E69B0917}">
      <dgm:prSet custT="1"/>
      <dgm:spPr/>
      <dgm:t>
        <a:bodyPr/>
        <a:lstStyle/>
        <a:p>
          <a:r>
            <a:rPr lang="es-SV" sz="900"/>
            <a:t>Tesorería</a:t>
          </a:r>
        </a:p>
      </dgm:t>
    </dgm:pt>
    <dgm:pt modelId="{DEC2B222-333B-4A68-B417-D3A5C17758F0}" type="sibTrans" cxnId="{457C29DA-A9CF-4EB4-908D-3205599B6A2A}">
      <dgm:prSet/>
      <dgm:spPr/>
      <dgm:t>
        <a:bodyPr/>
        <a:lstStyle/>
        <a:p>
          <a:endParaRPr lang="es-SV" sz="900"/>
        </a:p>
      </dgm:t>
    </dgm:pt>
    <dgm:pt modelId="{3D000DFE-0DA1-4B54-9BEB-6B2341061354}" type="parTrans" cxnId="{457C29DA-A9CF-4EB4-908D-3205599B6A2A}">
      <dgm:prSet/>
      <dgm:spPr/>
      <dgm:t>
        <a:bodyPr/>
        <a:lstStyle/>
        <a:p>
          <a:endParaRPr lang="es-SV" sz="900"/>
        </a:p>
      </dgm:t>
    </dgm:pt>
    <dgm:pt modelId="{A6C0DB6A-3A1A-424D-832E-8410E6C0877C}" type="asst">
      <dgm:prSet custT="1"/>
      <dgm:spPr/>
      <dgm:t>
        <a:bodyPr/>
        <a:lstStyle/>
        <a:p>
          <a:r>
            <a:rPr lang="es-SV" sz="900"/>
            <a:t>Unidad de Desarrollo Económico Local</a:t>
          </a:r>
          <a:endParaRPr lang="es-SV" sz="900">
            <a:solidFill>
              <a:schemeClr val="bg1"/>
            </a:solidFill>
          </a:endParaRPr>
        </a:p>
      </dgm:t>
    </dgm:pt>
    <dgm:pt modelId="{E423214A-652E-42EA-9C1B-4C065BF3A36A}" type="sibTrans" cxnId="{C7724F94-40DF-4C41-90EC-6DECDDF7AB23}">
      <dgm:prSet/>
      <dgm:spPr/>
      <dgm:t>
        <a:bodyPr/>
        <a:lstStyle/>
        <a:p>
          <a:endParaRPr lang="es-SV" sz="900"/>
        </a:p>
      </dgm:t>
    </dgm:pt>
    <dgm:pt modelId="{12C6E7F0-FBC9-4930-AAE5-945D0B6EC672}" type="parTrans" cxnId="{C7724F94-40DF-4C41-90EC-6DECDDF7AB23}">
      <dgm:prSet/>
      <dgm:spPr/>
      <dgm:t>
        <a:bodyPr/>
        <a:lstStyle/>
        <a:p>
          <a:endParaRPr lang="es-SV" sz="900"/>
        </a:p>
      </dgm:t>
    </dgm:pt>
    <dgm:pt modelId="{6D103BF4-5989-47D1-AE28-B8537ACB5402}" type="pres">
      <dgm:prSet presAssocID="{0ED0168B-C3BC-4C4D-B16E-A5C3EE4BC0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8B1546-9255-46A3-BE57-AFF20C56E7B2}" type="pres">
      <dgm:prSet presAssocID="{62FDB1B8-651A-4ACD-A6F3-C5E0BD8936DC}" presName="hierRoot1" presStyleCnt="0">
        <dgm:presLayoutVars>
          <dgm:hierBranch val="init"/>
        </dgm:presLayoutVars>
      </dgm:prSet>
      <dgm:spPr/>
    </dgm:pt>
    <dgm:pt modelId="{EDA0C7DD-E830-4330-9E54-D8C2063CC679}" type="pres">
      <dgm:prSet presAssocID="{62FDB1B8-651A-4ACD-A6F3-C5E0BD8936DC}" presName="rootComposite1" presStyleCnt="0"/>
      <dgm:spPr/>
    </dgm:pt>
    <dgm:pt modelId="{2E082F8E-566C-48BE-A1D1-B04FFAE85E3E}" type="pres">
      <dgm:prSet presAssocID="{62FDB1B8-651A-4ACD-A6F3-C5E0BD8936DC}" presName="rootText1" presStyleLbl="node0" presStyleIdx="0" presStyleCnt="1" custScaleX="236111">
        <dgm:presLayoutVars>
          <dgm:chPref val="3"/>
        </dgm:presLayoutVars>
      </dgm:prSet>
      <dgm:spPr/>
    </dgm:pt>
    <dgm:pt modelId="{8B1D1B29-521C-43AD-A480-AAF9E2C39B09}" type="pres">
      <dgm:prSet presAssocID="{62FDB1B8-651A-4ACD-A6F3-C5E0BD8936DC}" presName="rootConnector1" presStyleLbl="node1" presStyleIdx="0" presStyleCnt="0"/>
      <dgm:spPr/>
    </dgm:pt>
    <dgm:pt modelId="{29C99395-589F-4707-974F-4EF0ABFF27A0}" type="pres">
      <dgm:prSet presAssocID="{62FDB1B8-651A-4ACD-A6F3-C5E0BD8936DC}" presName="hierChild2" presStyleCnt="0"/>
      <dgm:spPr/>
    </dgm:pt>
    <dgm:pt modelId="{CFF125C9-1663-4BFB-BC5C-766E8B4D129D}" type="pres">
      <dgm:prSet presAssocID="{F2D8ABA1-6237-4C82-8B10-57B35669529B}" presName="Name37" presStyleLbl="parChTrans1D2" presStyleIdx="0" presStyleCnt="9"/>
      <dgm:spPr/>
    </dgm:pt>
    <dgm:pt modelId="{7C3EF7EA-6244-44DC-982F-4383C6BE18E5}" type="pres">
      <dgm:prSet presAssocID="{5D6AD4D7-1528-47B4-953A-CC2CA4FC4277}" presName="hierRoot2" presStyleCnt="0">
        <dgm:presLayoutVars>
          <dgm:hierBranch val="init"/>
        </dgm:presLayoutVars>
      </dgm:prSet>
      <dgm:spPr/>
    </dgm:pt>
    <dgm:pt modelId="{139BFA5C-E1BB-49F9-BDCB-27EBDBA7C4E7}" type="pres">
      <dgm:prSet presAssocID="{5D6AD4D7-1528-47B4-953A-CC2CA4FC4277}" presName="rootComposite" presStyleCnt="0"/>
      <dgm:spPr/>
    </dgm:pt>
    <dgm:pt modelId="{E0A3EF43-466C-44DC-A05D-7A75F4F78265}" type="pres">
      <dgm:prSet presAssocID="{5D6AD4D7-1528-47B4-953A-CC2CA4FC4277}" presName="rootText" presStyleLbl="node2" presStyleIdx="0" presStyleCnt="1" custScaleX="236111">
        <dgm:presLayoutVars>
          <dgm:chPref val="3"/>
        </dgm:presLayoutVars>
      </dgm:prSet>
      <dgm:spPr/>
    </dgm:pt>
    <dgm:pt modelId="{E6E6D359-85FB-42BC-8B88-1532B3790BE1}" type="pres">
      <dgm:prSet presAssocID="{5D6AD4D7-1528-47B4-953A-CC2CA4FC4277}" presName="rootConnector" presStyleLbl="node2" presStyleIdx="0" presStyleCnt="1"/>
      <dgm:spPr/>
    </dgm:pt>
    <dgm:pt modelId="{0E28D779-B1CD-469B-BC98-012D48B877B4}" type="pres">
      <dgm:prSet presAssocID="{5D6AD4D7-1528-47B4-953A-CC2CA4FC4277}" presName="hierChild4" presStyleCnt="0"/>
      <dgm:spPr/>
    </dgm:pt>
    <dgm:pt modelId="{89BCF675-077C-4295-977D-F7C7C6C0668A}" type="pres">
      <dgm:prSet presAssocID="{3D000DFE-0DA1-4B54-9BEB-6B2341061354}" presName="Name37" presStyleLbl="parChTrans1D3" presStyleIdx="0" presStyleCnt="14"/>
      <dgm:spPr/>
    </dgm:pt>
    <dgm:pt modelId="{2A8FAD62-F7FC-4616-AD6C-4F08D8D1F111}" type="pres">
      <dgm:prSet presAssocID="{52EB0089-98CF-449D-A440-8391E69B0917}" presName="hierRoot2" presStyleCnt="0">
        <dgm:presLayoutVars>
          <dgm:hierBranch val="init"/>
        </dgm:presLayoutVars>
      </dgm:prSet>
      <dgm:spPr/>
    </dgm:pt>
    <dgm:pt modelId="{0FD154D9-0B51-4760-B882-30B45AD21201}" type="pres">
      <dgm:prSet presAssocID="{52EB0089-98CF-449D-A440-8391E69B0917}" presName="rootComposite" presStyleCnt="0"/>
      <dgm:spPr/>
    </dgm:pt>
    <dgm:pt modelId="{AED428FB-3340-4304-AF51-240182E9D583}" type="pres">
      <dgm:prSet presAssocID="{52EB0089-98CF-449D-A440-8391E69B0917}" presName="rootText" presStyleLbl="node3" presStyleIdx="0" presStyleCnt="6" custScaleX="160736" custScaleY="137321">
        <dgm:presLayoutVars>
          <dgm:chPref val="3"/>
        </dgm:presLayoutVars>
      </dgm:prSet>
      <dgm:spPr/>
    </dgm:pt>
    <dgm:pt modelId="{78D38133-71A9-43A6-A38C-2D25D72AA70B}" type="pres">
      <dgm:prSet presAssocID="{52EB0089-98CF-449D-A440-8391E69B0917}" presName="rootConnector" presStyleLbl="node3" presStyleIdx="0" presStyleCnt="6"/>
      <dgm:spPr/>
    </dgm:pt>
    <dgm:pt modelId="{475F46C8-6E69-461F-9EE2-706B1222EF7D}" type="pres">
      <dgm:prSet presAssocID="{52EB0089-98CF-449D-A440-8391E69B0917}" presName="hierChild4" presStyleCnt="0"/>
      <dgm:spPr/>
    </dgm:pt>
    <dgm:pt modelId="{9D3A3FD0-2C54-4BF4-9598-9B6A8FA2E19E}" type="pres">
      <dgm:prSet presAssocID="{52EB0089-98CF-449D-A440-8391E69B0917}" presName="hierChild5" presStyleCnt="0"/>
      <dgm:spPr/>
    </dgm:pt>
    <dgm:pt modelId="{064C9880-4234-40CB-B8D7-84894517B8E8}" type="pres">
      <dgm:prSet presAssocID="{1DD80558-568F-440D-BDAE-50FF08D1A459}" presName="Name37" presStyleLbl="parChTrans1D3" presStyleIdx="1" presStyleCnt="14"/>
      <dgm:spPr/>
    </dgm:pt>
    <dgm:pt modelId="{B36991DE-912F-4B49-8DB7-E8C0492D7492}" type="pres">
      <dgm:prSet presAssocID="{BB0830C1-A032-4409-A912-9E4982C4B22B}" presName="hierRoot2" presStyleCnt="0">
        <dgm:presLayoutVars>
          <dgm:hierBranch val="init"/>
        </dgm:presLayoutVars>
      </dgm:prSet>
      <dgm:spPr/>
    </dgm:pt>
    <dgm:pt modelId="{197A67E4-71BD-49C7-9BB0-49AB88821CE5}" type="pres">
      <dgm:prSet presAssocID="{BB0830C1-A032-4409-A912-9E4982C4B22B}" presName="rootComposite" presStyleCnt="0"/>
      <dgm:spPr/>
    </dgm:pt>
    <dgm:pt modelId="{2FB9B84D-F2B5-4FA0-BD58-4C9DAC4CF9AB}" type="pres">
      <dgm:prSet presAssocID="{BB0830C1-A032-4409-A912-9E4982C4B22B}" presName="rootText" presStyleLbl="node3" presStyleIdx="1" presStyleCnt="6" custScaleX="160736" custScaleY="137321">
        <dgm:presLayoutVars>
          <dgm:chPref val="3"/>
        </dgm:presLayoutVars>
      </dgm:prSet>
      <dgm:spPr/>
    </dgm:pt>
    <dgm:pt modelId="{98B929F9-6CE3-4020-B087-D93650C64C6E}" type="pres">
      <dgm:prSet presAssocID="{BB0830C1-A032-4409-A912-9E4982C4B22B}" presName="rootConnector" presStyleLbl="node3" presStyleIdx="1" presStyleCnt="6"/>
      <dgm:spPr/>
    </dgm:pt>
    <dgm:pt modelId="{029A6695-AAFB-4C65-A21F-3D2423D48CA6}" type="pres">
      <dgm:prSet presAssocID="{BB0830C1-A032-4409-A912-9E4982C4B22B}" presName="hierChild4" presStyleCnt="0"/>
      <dgm:spPr/>
    </dgm:pt>
    <dgm:pt modelId="{6A5221DE-45A9-4CC6-BCD7-E302A12E0B83}" type="pres">
      <dgm:prSet presAssocID="{BB0830C1-A032-4409-A912-9E4982C4B22B}" presName="hierChild5" presStyleCnt="0"/>
      <dgm:spPr/>
    </dgm:pt>
    <dgm:pt modelId="{4CAA769C-5645-486F-8CA7-3F989433C91D}" type="pres">
      <dgm:prSet presAssocID="{F282665B-4233-4122-B31A-993AF5D9C92F}" presName="Name37" presStyleLbl="parChTrans1D3" presStyleIdx="2" presStyleCnt="14"/>
      <dgm:spPr/>
    </dgm:pt>
    <dgm:pt modelId="{FF922598-2DB3-40E2-B59D-3C9558049E61}" type="pres">
      <dgm:prSet presAssocID="{50901374-BCBA-460B-84DA-A56AD251C37C}" presName="hierRoot2" presStyleCnt="0">
        <dgm:presLayoutVars>
          <dgm:hierBranch val="init"/>
        </dgm:presLayoutVars>
      </dgm:prSet>
      <dgm:spPr/>
    </dgm:pt>
    <dgm:pt modelId="{FB6BCC29-3F21-4695-8C36-85FA18F2D0E8}" type="pres">
      <dgm:prSet presAssocID="{50901374-BCBA-460B-84DA-A56AD251C37C}" presName="rootComposite" presStyleCnt="0"/>
      <dgm:spPr/>
    </dgm:pt>
    <dgm:pt modelId="{4FA35C00-5499-41FA-B532-D55A12485934}" type="pres">
      <dgm:prSet presAssocID="{50901374-BCBA-460B-84DA-A56AD251C37C}" presName="rootText" presStyleLbl="node3" presStyleIdx="2" presStyleCnt="6" custScaleX="160736" custScaleY="137321">
        <dgm:presLayoutVars>
          <dgm:chPref val="3"/>
        </dgm:presLayoutVars>
      </dgm:prSet>
      <dgm:spPr/>
    </dgm:pt>
    <dgm:pt modelId="{23654EC7-A62F-4CED-8AF2-942B2FF95B11}" type="pres">
      <dgm:prSet presAssocID="{50901374-BCBA-460B-84DA-A56AD251C37C}" presName="rootConnector" presStyleLbl="node3" presStyleIdx="2" presStyleCnt="6"/>
      <dgm:spPr/>
    </dgm:pt>
    <dgm:pt modelId="{75AAEF3D-02F5-4E8B-B1D8-50E5D11E7190}" type="pres">
      <dgm:prSet presAssocID="{50901374-BCBA-460B-84DA-A56AD251C37C}" presName="hierChild4" presStyleCnt="0"/>
      <dgm:spPr/>
    </dgm:pt>
    <dgm:pt modelId="{5429CA83-9CCB-4B97-888A-D65AA769EDA2}" type="pres">
      <dgm:prSet presAssocID="{50901374-BCBA-460B-84DA-A56AD251C37C}" presName="hierChild5" presStyleCnt="0"/>
      <dgm:spPr/>
    </dgm:pt>
    <dgm:pt modelId="{BF62D4EB-2AD1-400E-815C-9B73D8F8D921}" type="pres">
      <dgm:prSet presAssocID="{4088F7DE-087D-4694-A563-36F71D36A7E9}" presName="Name37" presStyleLbl="parChTrans1D3" presStyleIdx="3" presStyleCnt="14"/>
      <dgm:spPr/>
    </dgm:pt>
    <dgm:pt modelId="{40BC8B85-53F6-4A4E-8322-ED2858C3788D}" type="pres">
      <dgm:prSet presAssocID="{6F118BAF-8A14-48D2-BA6E-8CBC10B0391C}" presName="hierRoot2" presStyleCnt="0">
        <dgm:presLayoutVars>
          <dgm:hierBranch val="init"/>
        </dgm:presLayoutVars>
      </dgm:prSet>
      <dgm:spPr/>
    </dgm:pt>
    <dgm:pt modelId="{17DEC898-031F-4767-BE2D-DC63BA4DE418}" type="pres">
      <dgm:prSet presAssocID="{6F118BAF-8A14-48D2-BA6E-8CBC10B0391C}" presName="rootComposite" presStyleCnt="0"/>
      <dgm:spPr/>
    </dgm:pt>
    <dgm:pt modelId="{7F26DAFD-AC0F-448F-981E-DB76F5D3B0CE}" type="pres">
      <dgm:prSet presAssocID="{6F118BAF-8A14-48D2-BA6E-8CBC10B0391C}" presName="rootText" presStyleLbl="node3" presStyleIdx="3" presStyleCnt="6" custScaleX="160736" custScaleY="137321" custLinFactNeighborY="-2456">
        <dgm:presLayoutVars>
          <dgm:chPref val="3"/>
        </dgm:presLayoutVars>
      </dgm:prSet>
      <dgm:spPr/>
    </dgm:pt>
    <dgm:pt modelId="{38E1493F-8217-4A3E-B4A4-3A35799E8C44}" type="pres">
      <dgm:prSet presAssocID="{6F118BAF-8A14-48D2-BA6E-8CBC10B0391C}" presName="rootConnector" presStyleLbl="node3" presStyleIdx="3" presStyleCnt="6"/>
      <dgm:spPr/>
    </dgm:pt>
    <dgm:pt modelId="{6D135216-F429-4D23-9555-391379FB7559}" type="pres">
      <dgm:prSet presAssocID="{6F118BAF-8A14-48D2-BA6E-8CBC10B0391C}" presName="hierChild4" presStyleCnt="0"/>
      <dgm:spPr/>
    </dgm:pt>
    <dgm:pt modelId="{A736CFEF-4F2C-49D6-85B4-0A60E1FE1BA2}" type="pres">
      <dgm:prSet presAssocID="{6F118BAF-8A14-48D2-BA6E-8CBC10B0391C}" presName="hierChild5" presStyleCnt="0"/>
      <dgm:spPr/>
    </dgm:pt>
    <dgm:pt modelId="{FD65C46A-2D64-44AC-8418-57D9799D8151}" type="pres">
      <dgm:prSet presAssocID="{E408DE8C-412C-4545-8E27-B18412B056DA}" presName="Name111" presStyleLbl="parChTrans1D4" presStyleIdx="0" presStyleCnt="10"/>
      <dgm:spPr/>
    </dgm:pt>
    <dgm:pt modelId="{AF58CBDE-B252-4611-86A3-81880368076E}" type="pres">
      <dgm:prSet presAssocID="{E55375D5-7E61-4D79-9370-4D51AD698D2C}" presName="hierRoot3" presStyleCnt="0">
        <dgm:presLayoutVars>
          <dgm:hierBranch val="init"/>
        </dgm:presLayoutVars>
      </dgm:prSet>
      <dgm:spPr/>
    </dgm:pt>
    <dgm:pt modelId="{B61620D2-2BF6-4BC7-AB5A-3B1BC7423CA2}" type="pres">
      <dgm:prSet presAssocID="{E55375D5-7E61-4D79-9370-4D51AD698D2C}" presName="rootComposite3" presStyleCnt="0"/>
      <dgm:spPr/>
    </dgm:pt>
    <dgm:pt modelId="{70C8E242-CA2F-4F5F-A916-AEB18EA29497}" type="pres">
      <dgm:prSet presAssocID="{E55375D5-7E61-4D79-9370-4D51AD698D2C}" presName="rootText3" presStyleLbl="asst3" presStyleIdx="0" presStyleCnt="10" custScaleX="124399" custScaleY="149450">
        <dgm:presLayoutVars>
          <dgm:chPref val="3"/>
        </dgm:presLayoutVars>
      </dgm:prSet>
      <dgm:spPr/>
    </dgm:pt>
    <dgm:pt modelId="{A014DB98-7312-4645-BD0D-27AB3DABA542}" type="pres">
      <dgm:prSet presAssocID="{E55375D5-7E61-4D79-9370-4D51AD698D2C}" presName="rootConnector3" presStyleLbl="asst3" presStyleIdx="0" presStyleCnt="10"/>
      <dgm:spPr/>
    </dgm:pt>
    <dgm:pt modelId="{9825E11A-AFC1-4A7B-9577-A5DC7CD2BA03}" type="pres">
      <dgm:prSet presAssocID="{E55375D5-7E61-4D79-9370-4D51AD698D2C}" presName="hierChild6" presStyleCnt="0"/>
      <dgm:spPr/>
    </dgm:pt>
    <dgm:pt modelId="{B09E6FC2-3A0A-4A05-A66C-AECCC824BC93}" type="pres">
      <dgm:prSet presAssocID="{E55375D5-7E61-4D79-9370-4D51AD698D2C}" presName="hierChild7" presStyleCnt="0"/>
      <dgm:spPr/>
    </dgm:pt>
    <dgm:pt modelId="{D6C8AA10-909E-491F-85EC-E09F58B8CF36}" type="pres">
      <dgm:prSet presAssocID="{7D9ECE70-64A8-41B9-9D94-016F9A92074B}" presName="Name111" presStyleLbl="parChTrans1D4" presStyleIdx="1" presStyleCnt="10"/>
      <dgm:spPr/>
    </dgm:pt>
    <dgm:pt modelId="{358A5D98-82E8-4C65-9A96-B493C26C174E}" type="pres">
      <dgm:prSet presAssocID="{3118768B-CE0A-4610-A2C4-83080475A885}" presName="hierRoot3" presStyleCnt="0">
        <dgm:presLayoutVars>
          <dgm:hierBranch val="init"/>
        </dgm:presLayoutVars>
      </dgm:prSet>
      <dgm:spPr/>
    </dgm:pt>
    <dgm:pt modelId="{55458E1F-F97B-430C-BCB5-DD1BCF7E2AAD}" type="pres">
      <dgm:prSet presAssocID="{3118768B-CE0A-4610-A2C4-83080475A885}" presName="rootComposite3" presStyleCnt="0"/>
      <dgm:spPr/>
    </dgm:pt>
    <dgm:pt modelId="{7E16E1B0-DC85-4144-9DA6-D34418048B49}" type="pres">
      <dgm:prSet presAssocID="{3118768B-CE0A-4610-A2C4-83080475A885}" presName="rootText3" presStyleLbl="asst3" presStyleIdx="1" presStyleCnt="10" custScaleX="124399" custScaleY="149450">
        <dgm:presLayoutVars>
          <dgm:chPref val="3"/>
        </dgm:presLayoutVars>
      </dgm:prSet>
      <dgm:spPr/>
    </dgm:pt>
    <dgm:pt modelId="{F81635F2-28F0-4911-B111-FC8A58FACFE3}" type="pres">
      <dgm:prSet presAssocID="{3118768B-CE0A-4610-A2C4-83080475A885}" presName="rootConnector3" presStyleLbl="asst3" presStyleIdx="1" presStyleCnt="10"/>
      <dgm:spPr/>
    </dgm:pt>
    <dgm:pt modelId="{BEC5CA2A-9801-4E5C-8469-832FEEC2E417}" type="pres">
      <dgm:prSet presAssocID="{3118768B-CE0A-4610-A2C4-83080475A885}" presName="hierChild6" presStyleCnt="0"/>
      <dgm:spPr/>
    </dgm:pt>
    <dgm:pt modelId="{36DE1F20-491A-4DB6-9861-12870FC322A2}" type="pres">
      <dgm:prSet presAssocID="{3118768B-CE0A-4610-A2C4-83080475A885}" presName="hierChild7" presStyleCnt="0"/>
      <dgm:spPr/>
    </dgm:pt>
    <dgm:pt modelId="{56C39FD5-F938-4609-B28C-A6E33ED4A4AA}" type="pres">
      <dgm:prSet presAssocID="{F0E8201F-ADF0-4205-8252-3D44808C22A7}" presName="Name37" presStyleLbl="parChTrans1D3" presStyleIdx="4" presStyleCnt="14"/>
      <dgm:spPr/>
    </dgm:pt>
    <dgm:pt modelId="{10E10888-9AAC-47C9-9A2B-71E3CA71BD71}" type="pres">
      <dgm:prSet presAssocID="{AC6EE9F0-F227-446F-A5E7-6EF073877F1E}" presName="hierRoot2" presStyleCnt="0">
        <dgm:presLayoutVars>
          <dgm:hierBranch val="init"/>
        </dgm:presLayoutVars>
      </dgm:prSet>
      <dgm:spPr/>
    </dgm:pt>
    <dgm:pt modelId="{DF05152B-4054-408F-A8ED-B328C36BDE32}" type="pres">
      <dgm:prSet presAssocID="{AC6EE9F0-F227-446F-A5E7-6EF073877F1E}" presName="rootComposite" presStyleCnt="0"/>
      <dgm:spPr/>
    </dgm:pt>
    <dgm:pt modelId="{D644E376-1CB3-4E1A-B36E-472F5FCE0800}" type="pres">
      <dgm:prSet presAssocID="{AC6EE9F0-F227-446F-A5E7-6EF073877F1E}" presName="rootText" presStyleLbl="node3" presStyleIdx="4" presStyleCnt="6" custScaleX="130359" custScaleY="144172">
        <dgm:presLayoutVars>
          <dgm:chPref val="3"/>
        </dgm:presLayoutVars>
      </dgm:prSet>
      <dgm:spPr/>
    </dgm:pt>
    <dgm:pt modelId="{79C8E2D7-6C8E-4A5B-8BE7-508866418C17}" type="pres">
      <dgm:prSet presAssocID="{AC6EE9F0-F227-446F-A5E7-6EF073877F1E}" presName="rootConnector" presStyleLbl="node3" presStyleIdx="4" presStyleCnt="6"/>
      <dgm:spPr/>
    </dgm:pt>
    <dgm:pt modelId="{1B9FB313-70CE-4E9A-AC8C-F4381BBEF502}" type="pres">
      <dgm:prSet presAssocID="{AC6EE9F0-F227-446F-A5E7-6EF073877F1E}" presName="hierChild4" presStyleCnt="0"/>
      <dgm:spPr/>
    </dgm:pt>
    <dgm:pt modelId="{1BE4036A-5EC1-4D72-91CA-D6E9CADADA02}" type="pres">
      <dgm:prSet presAssocID="{AC6EE9F0-F227-446F-A5E7-6EF073877F1E}" presName="hierChild5" presStyleCnt="0"/>
      <dgm:spPr/>
    </dgm:pt>
    <dgm:pt modelId="{A25711EE-213F-453D-AC5B-718DBDC83BD5}" type="pres">
      <dgm:prSet presAssocID="{61EE3DD3-0E8C-4A98-88BA-BCEC900489B0}" presName="Name37" presStyleLbl="parChTrans1D3" presStyleIdx="5" presStyleCnt="14"/>
      <dgm:spPr/>
    </dgm:pt>
    <dgm:pt modelId="{9D3F488A-9CA8-4250-A422-5765AFDA9CEC}" type="pres">
      <dgm:prSet presAssocID="{72BB7A09-7283-4ED8-8544-1BB3FDF42C97}" presName="hierRoot2" presStyleCnt="0">
        <dgm:presLayoutVars>
          <dgm:hierBranch val="init"/>
        </dgm:presLayoutVars>
      </dgm:prSet>
      <dgm:spPr/>
    </dgm:pt>
    <dgm:pt modelId="{65CC5F5C-14C7-4790-95BE-31FBC529D2D0}" type="pres">
      <dgm:prSet presAssocID="{72BB7A09-7283-4ED8-8544-1BB3FDF42C97}" presName="rootComposite" presStyleCnt="0"/>
      <dgm:spPr/>
    </dgm:pt>
    <dgm:pt modelId="{96E881C6-F7E6-4D54-BEF7-0041D624F93C}" type="pres">
      <dgm:prSet presAssocID="{72BB7A09-7283-4ED8-8544-1BB3FDF42C97}" presName="rootText" presStyleLbl="node3" presStyleIdx="5" presStyleCnt="6" custScaleX="160736" custScaleY="137321">
        <dgm:presLayoutVars>
          <dgm:chPref val="3"/>
        </dgm:presLayoutVars>
      </dgm:prSet>
      <dgm:spPr/>
    </dgm:pt>
    <dgm:pt modelId="{7CDAEECE-A78E-4C22-B249-E017736EC5DA}" type="pres">
      <dgm:prSet presAssocID="{72BB7A09-7283-4ED8-8544-1BB3FDF42C97}" presName="rootConnector" presStyleLbl="node3" presStyleIdx="5" presStyleCnt="6"/>
      <dgm:spPr/>
    </dgm:pt>
    <dgm:pt modelId="{95D75457-288E-44DD-985B-7001EED18037}" type="pres">
      <dgm:prSet presAssocID="{72BB7A09-7283-4ED8-8544-1BB3FDF42C97}" presName="hierChild4" presStyleCnt="0"/>
      <dgm:spPr/>
    </dgm:pt>
    <dgm:pt modelId="{BD19E1E8-B2AC-4FC9-896E-3F373CDC9BDC}" type="pres">
      <dgm:prSet presAssocID="{72BB7A09-7283-4ED8-8544-1BB3FDF42C97}" presName="hierChild5" presStyleCnt="0"/>
      <dgm:spPr/>
    </dgm:pt>
    <dgm:pt modelId="{085DC95F-5C33-437D-AA56-C9C8E6069B36}" type="pres">
      <dgm:prSet presAssocID="{EE4C0034-195F-4C98-BAA7-6065FA31EA20}" presName="Name111" presStyleLbl="parChTrans1D4" presStyleIdx="2" presStyleCnt="10"/>
      <dgm:spPr/>
    </dgm:pt>
    <dgm:pt modelId="{E8350DB3-F74B-4F84-87A7-D68F4E7A9076}" type="pres">
      <dgm:prSet presAssocID="{9CFBBE66-3992-476B-A21A-79C8C083A23F}" presName="hierRoot3" presStyleCnt="0">
        <dgm:presLayoutVars>
          <dgm:hierBranch val="init"/>
        </dgm:presLayoutVars>
      </dgm:prSet>
      <dgm:spPr/>
    </dgm:pt>
    <dgm:pt modelId="{001F8A29-ADE1-404B-86BF-E050280CAE73}" type="pres">
      <dgm:prSet presAssocID="{9CFBBE66-3992-476B-A21A-79C8C083A23F}" presName="rootComposite3" presStyleCnt="0"/>
      <dgm:spPr/>
    </dgm:pt>
    <dgm:pt modelId="{6A6DCA03-581E-4EEC-83C5-A9C57281AE1A}" type="pres">
      <dgm:prSet presAssocID="{9CFBBE66-3992-476B-A21A-79C8C083A23F}" presName="rootText3" presStyleLbl="asst3" presStyleIdx="2" presStyleCnt="10" custScaleX="124399" custScaleY="149450">
        <dgm:presLayoutVars>
          <dgm:chPref val="3"/>
        </dgm:presLayoutVars>
      </dgm:prSet>
      <dgm:spPr/>
    </dgm:pt>
    <dgm:pt modelId="{3EF35880-5476-4852-83E0-441BD8132AEC}" type="pres">
      <dgm:prSet presAssocID="{9CFBBE66-3992-476B-A21A-79C8C083A23F}" presName="rootConnector3" presStyleLbl="asst3" presStyleIdx="2" presStyleCnt="10"/>
      <dgm:spPr/>
    </dgm:pt>
    <dgm:pt modelId="{CCDD5E91-3914-4AF8-8D69-2D7F264885C2}" type="pres">
      <dgm:prSet presAssocID="{9CFBBE66-3992-476B-A21A-79C8C083A23F}" presName="hierChild6" presStyleCnt="0"/>
      <dgm:spPr/>
    </dgm:pt>
    <dgm:pt modelId="{9F8C3741-A82A-4AA1-8B9D-62245353FF63}" type="pres">
      <dgm:prSet presAssocID="{9CFBBE66-3992-476B-A21A-79C8C083A23F}" presName="hierChild7" presStyleCnt="0"/>
      <dgm:spPr/>
    </dgm:pt>
    <dgm:pt modelId="{4EEADEAF-11FD-4DB5-9C65-CB1796A5FA8B}" type="pres">
      <dgm:prSet presAssocID="{6DF2D03A-5906-4BA6-9C3C-13B8E89C4A3C}" presName="Name111" presStyleLbl="parChTrans1D4" presStyleIdx="3" presStyleCnt="10"/>
      <dgm:spPr/>
    </dgm:pt>
    <dgm:pt modelId="{B00B1EA1-6EB0-4F58-BC9C-0905A341FF1D}" type="pres">
      <dgm:prSet presAssocID="{5555A9EC-3C27-4489-BF59-52CE1AAD5400}" presName="hierRoot3" presStyleCnt="0">
        <dgm:presLayoutVars>
          <dgm:hierBranch val="init"/>
        </dgm:presLayoutVars>
      </dgm:prSet>
      <dgm:spPr/>
    </dgm:pt>
    <dgm:pt modelId="{00867370-D345-4A59-BE3F-ABB4EAAF298A}" type="pres">
      <dgm:prSet presAssocID="{5555A9EC-3C27-4489-BF59-52CE1AAD5400}" presName="rootComposite3" presStyleCnt="0"/>
      <dgm:spPr/>
    </dgm:pt>
    <dgm:pt modelId="{2A0B8620-5027-4428-9803-E743E3A7FC21}" type="pres">
      <dgm:prSet presAssocID="{5555A9EC-3C27-4489-BF59-52CE1AAD5400}" presName="rootText3" presStyleLbl="asst3" presStyleIdx="3" presStyleCnt="10" custScaleX="124399" custScaleY="149450">
        <dgm:presLayoutVars>
          <dgm:chPref val="3"/>
        </dgm:presLayoutVars>
      </dgm:prSet>
      <dgm:spPr/>
    </dgm:pt>
    <dgm:pt modelId="{0005E8ED-51EA-4DB5-8C46-7DCFC42A8FCE}" type="pres">
      <dgm:prSet presAssocID="{5555A9EC-3C27-4489-BF59-52CE1AAD5400}" presName="rootConnector3" presStyleLbl="asst3" presStyleIdx="3" presStyleCnt="10"/>
      <dgm:spPr/>
    </dgm:pt>
    <dgm:pt modelId="{81399339-FA20-4E1C-813C-A9D5AFD07DA6}" type="pres">
      <dgm:prSet presAssocID="{5555A9EC-3C27-4489-BF59-52CE1AAD5400}" presName="hierChild6" presStyleCnt="0"/>
      <dgm:spPr/>
    </dgm:pt>
    <dgm:pt modelId="{CA4FD970-D69E-4FD2-BE79-4446E711651A}" type="pres">
      <dgm:prSet presAssocID="{5555A9EC-3C27-4489-BF59-52CE1AAD5400}" presName="hierChild7" presStyleCnt="0"/>
      <dgm:spPr/>
    </dgm:pt>
    <dgm:pt modelId="{54244418-9420-4468-9EDD-43A94AF801B3}" type="pres">
      <dgm:prSet presAssocID="{29F34F89-633D-47D1-9F60-E09EE242B2C1}" presName="Name111" presStyleLbl="parChTrans1D4" presStyleIdx="4" presStyleCnt="10"/>
      <dgm:spPr/>
    </dgm:pt>
    <dgm:pt modelId="{FF529EAF-A708-4E21-A3D0-E40A664DD715}" type="pres">
      <dgm:prSet presAssocID="{AF41A100-CEE0-42A4-A19A-20D2F761FA63}" presName="hierRoot3" presStyleCnt="0">
        <dgm:presLayoutVars>
          <dgm:hierBranch val="init"/>
        </dgm:presLayoutVars>
      </dgm:prSet>
      <dgm:spPr/>
    </dgm:pt>
    <dgm:pt modelId="{5FAE6281-9314-42C0-A311-76E478329460}" type="pres">
      <dgm:prSet presAssocID="{AF41A100-CEE0-42A4-A19A-20D2F761FA63}" presName="rootComposite3" presStyleCnt="0"/>
      <dgm:spPr/>
    </dgm:pt>
    <dgm:pt modelId="{379B0641-0C6B-4453-A29A-29E0119EB350}" type="pres">
      <dgm:prSet presAssocID="{AF41A100-CEE0-42A4-A19A-20D2F761FA63}" presName="rootText3" presStyleLbl="asst3" presStyleIdx="4" presStyleCnt="10" custScaleX="124399" custScaleY="149450">
        <dgm:presLayoutVars>
          <dgm:chPref val="3"/>
        </dgm:presLayoutVars>
      </dgm:prSet>
      <dgm:spPr/>
    </dgm:pt>
    <dgm:pt modelId="{6AC153DE-B7CA-4E3F-81AA-C63C534D827E}" type="pres">
      <dgm:prSet presAssocID="{AF41A100-CEE0-42A4-A19A-20D2F761FA63}" presName="rootConnector3" presStyleLbl="asst3" presStyleIdx="4" presStyleCnt="10"/>
      <dgm:spPr/>
    </dgm:pt>
    <dgm:pt modelId="{D071B5E9-D679-4E00-8580-5E6A0CAD8FF2}" type="pres">
      <dgm:prSet presAssocID="{AF41A100-CEE0-42A4-A19A-20D2F761FA63}" presName="hierChild6" presStyleCnt="0"/>
      <dgm:spPr/>
    </dgm:pt>
    <dgm:pt modelId="{7DE12AEC-ACCB-4D92-90F2-B67272900B70}" type="pres">
      <dgm:prSet presAssocID="{AF41A100-CEE0-42A4-A19A-20D2F761FA63}" presName="hierChild7" presStyleCnt="0"/>
      <dgm:spPr/>
    </dgm:pt>
    <dgm:pt modelId="{2170FC94-ADE5-4A5B-8500-3ED40447F717}" type="pres">
      <dgm:prSet presAssocID="{513DB3E0-07F6-4C10-92F0-79C7A7744E91}" presName="Name111" presStyleLbl="parChTrans1D4" presStyleIdx="5" presStyleCnt="10"/>
      <dgm:spPr/>
    </dgm:pt>
    <dgm:pt modelId="{0B11F275-F63B-4554-82E6-E8104A77241C}" type="pres">
      <dgm:prSet presAssocID="{A29B4FA0-94E1-4090-BC9E-31A968A63FF1}" presName="hierRoot3" presStyleCnt="0">
        <dgm:presLayoutVars>
          <dgm:hierBranch val="init"/>
        </dgm:presLayoutVars>
      </dgm:prSet>
      <dgm:spPr/>
    </dgm:pt>
    <dgm:pt modelId="{A10A246E-170D-40ED-A8AF-E7AE3A38FB55}" type="pres">
      <dgm:prSet presAssocID="{A29B4FA0-94E1-4090-BC9E-31A968A63FF1}" presName="rootComposite3" presStyleCnt="0"/>
      <dgm:spPr/>
    </dgm:pt>
    <dgm:pt modelId="{B9BF35E7-CB16-4B3B-83A3-0EE86EE2C627}" type="pres">
      <dgm:prSet presAssocID="{A29B4FA0-94E1-4090-BC9E-31A968A63FF1}" presName="rootText3" presStyleLbl="asst3" presStyleIdx="5" presStyleCnt="10" custScaleX="124399" custScaleY="149450">
        <dgm:presLayoutVars>
          <dgm:chPref val="3"/>
        </dgm:presLayoutVars>
      </dgm:prSet>
      <dgm:spPr/>
    </dgm:pt>
    <dgm:pt modelId="{1E08E7D5-80CF-4771-B9E3-3019BBA262FB}" type="pres">
      <dgm:prSet presAssocID="{A29B4FA0-94E1-4090-BC9E-31A968A63FF1}" presName="rootConnector3" presStyleLbl="asst3" presStyleIdx="5" presStyleCnt="10"/>
      <dgm:spPr/>
    </dgm:pt>
    <dgm:pt modelId="{3366FF04-B7A3-490A-92E8-8BB281CFD41D}" type="pres">
      <dgm:prSet presAssocID="{A29B4FA0-94E1-4090-BC9E-31A968A63FF1}" presName="hierChild6" presStyleCnt="0"/>
      <dgm:spPr/>
    </dgm:pt>
    <dgm:pt modelId="{2820AAD8-33D7-436B-9CFA-97D8002A8EB2}" type="pres">
      <dgm:prSet presAssocID="{A29B4FA0-94E1-4090-BC9E-31A968A63FF1}" presName="hierChild7" presStyleCnt="0"/>
      <dgm:spPr/>
    </dgm:pt>
    <dgm:pt modelId="{E72C2BD9-8A2D-4FA3-BF2E-FAAEC9445BF5}" type="pres">
      <dgm:prSet presAssocID="{39CE2D75-10A7-4126-A9CB-F31F5A67870A}" presName="Name111" presStyleLbl="parChTrans1D4" presStyleIdx="6" presStyleCnt="10"/>
      <dgm:spPr/>
    </dgm:pt>
    <dgm:pt modelId="{3C4B9D22-2DC7-415C-8226-45CA5F6DFF42}" type="pres">
      <dgm:prSet presAssocID="{34C63A20-0F82-41D5-BD79-6713D6B91A60}" presName="hierRoot3" presStyleCnt="0">
        <dgm:presLayoutVars>
          <dgm:hierBranch val="init"/>
        </dgm:presLayoutVars>
      </dgm:prSet>
      <dgm:spPr/>
    </dgm:pt>
    <dgm:pt modelId="{DAEAB527-AA40-4443-9509-6CFF6F8356CC}" type="pres">
      <dgm:prSet presAssocID="{34C63A20-0F82-41D5-BD79-6713D6B91A60}" presName="rootComposite3" presStyleCnt="0"/>
      <dgm:spPr/>
    </dgm:pt>
    <dgm:pt modelId="{63873B4A-DE7D-4615-A5AB-D72E76AAF7BD}" type="pres">
      <dgm:prSet presAssocID="{34C63A20-0F82-41D5-BD79-6713D6B91A60}" presName="rootText3" presStyleLbl="asst3" presStyleIdx="6" presStyleCnt="10" custScaleX="124399" custScaleY="149450">
        <dgm:presLayoutVars>
          <dgm:chPref val="3"/>
        </dgm:presLayoutVars>
      </dgm:prSet>
      <dgm:spPr/>
    </dgm:pt>
    <dgm:pt modelId="{ECDD62FF-8A7F-448A-ACC9-0C1FE5F8EF1B}" type="pres">
      <dgm:prSet presAssocID="{34C63A20-0F82-41D5-BD79-6713D6B91A60}" presName="rootConnector3" presStyleLbl="asst3" presStyleIdx="6" presStyleCnt="10"/>
      <dgm:spPr/>
    </dgm:pt>
    <dgm:pt modelId="{C99A5475-6A88-4CB7-8BF6-3D1D492D7551}" type="pres">
      <dgm:prSet presAssocID="{34C63A20-0F82-41D5-BD79-6713D6B91A60}" presName="hierChild6" presStyleCnt="0"/>
      <dgm:spPr/>
    </dgm:pt>
    <dgm:pt modelId="{6A2A15F3-13B4-4999-A73E-3941FBFF5420}" type="pres">
      <dgm:prSet presAssocID="{34C63A20-0F82-41D5-BD79-6713D6B91A60}" presName="hierChild7" presStyleCnt="0"/>
      <dgm:spPr/>
    </dgm:pt>
    <dgm:pt modelId="{052AFD52-17CC-45B7-8116-7745239BC3B1}" type="pres">
      <dgm:prSet presAssocID="{F0D9176E-9267-41CD-800E-385479FF459F}" presName="Name111" presStyleLbl="parChTrans1D4" presStyleIdx="7" presStyleCnt="10"/>
      <dgm:spPr/>
    </dgm:pt>
    <dgm:pt modelId="{02D24D4B-24F5-4836-BDCF-21FB202E27DA}" type="pres">
      <dgm:prSet presAssocID="{EBB63A34-905B-4852-9C3A-84E300854673}" presName="hierRoot3" presStyleCnt="0">
        <dgm:presLayoutVars>
          <dgm:hierBranch val="init"/>
        </dgm:presLayoutVars>
      </dgm:prSet>
      <dgm:spPr/>
    </dgm:pt>
    <dgm:pt modelId="{3BF655E5-8DFC-4EED-A9AD-C5FF5FE1A267}" type="pres">
      <dgm:prSet presAssocID="{EBB63A34-905B-4852-9C3A-84E300854673}" presName="rootComposite3" presStyleCnt="0"/>
      <dgm:spPr/>
    </dgm:pt>
    <dgm:pt modelId="{00BC6344-2BD1-47DF-AC13-6C961CF48785}" type="pres">
      <dgm:prSet presAssocID="{EBB63A34-905B-4852-9C3A-84E300854673}" presName="rootText3" presStyleLbl="asst3" presStyleIdx="7" presStyleCnt="10" custScaleX="124399" custScaleY="149450">
        <dgm:presLayoutVars>
          <dgm:chPref val="3"/>
        </dgm:presLayoutVars>
      </dgm:prSet>
      <dgm:spPr/>
    </dgm:pt>
    <dgm:pt modelId="{41BF3E10-3DD8-4350-B9A4-47EE7079DB59}" type="pres">
      <dgm:prSet presAssocID="{EBB63A34-905B-4852-9C3A-84E300854673}" presName="rootConnector3" presStyleLbl="asst3" presStyleIdx="7" presStyleCnt="10"/>
      <dgm:spPr/>
    </dgm:pt>
    <dgm:pt modelId="{2F1588EB-A3D9-4696-8B17-26D4416568C0}" type="pres">
      <dgm:prSet presAssocID="{EBB63A34-905B-4852-9C3A-84E300854673}" presName="hierChild6" presStyleCnt="0"/>
      <dgm:spPr/>
    </dgm:pt>
    <dgm:pt modelId="{3E7DB43D-68A8-48EA-87A1-CFEDF1D5A9F5}" type="pres">
      <dgm:prSet presAssocID="{EBB63A34-905B-4852-9C3A-84E300854673}" presName="hierChild7" presStyleCnt="0"/>
      <dgm:spPr/>
    </dgm:pt>
    <dgm:pt modelId="{B7710804-592D-4BEA-8DB7-4CA4BB0B1B51}" type="pres">
      <dgm:prSet presAssocID="{9D502A83-A023-4707-9553-5D98982C956F}" presName="Name111" presStyleLbl="parChTrans1D4" presStyleIdx="8" presStyleCnt="10"/>
      <dgm:spPr/>
    </dgm:pt>
    <dgm:pt modelId="{AC9376DB-103F-4409-958E-E21A1928CB93}" type="pres">
      <dgm:prSet presAssocID="{392A1087-7076-402E-A744-4D301EDB9726}" presName="hierRoot3" presStyleCnt="0">
        <dgm:presLayoutVars>
          <dgm:hierBranch val="init"/>
        </dgm:presLayoutVars>
      </dgm:prSet>
      <dgm:spPr/>
    </dgm:pt>
    <dgm:pt modelId="{B67A8C8D-04A3-4B66-B394-0DAE96C3F368}" type="pres">
      <dgm:prSet presAssocID="{392A1087-7076-402E-A744-4D301EDB9726}" presName="rootComposite3" presStyleCnt="0"/>
      <dgm:spPr/>
    </dgm:pt>
    <dgm:pt modelId="{E116BB7A-28DB-4234-8D5F-CE595CC61F8A}" type="pres">
      <dgm:prSet presAssocID="{392A1087-7076-402E-A744-4D301EDB9726}" presName="rootText3" presStyleLbl="asst3" presStyleIdx="8" presStyleCnt="10" custScaleX="124399" custScaleY="149450">
        <dgm:presLayoutVars>
          <dgm:chPref val="3"/>
        </dgm:presLayoutVars>
      </dgm:prSet>
      <dgm:spPr/>
    </dgm:pt>
    <dgm:pt modelId="{C98FF684-3153-4524-AEEB-FAAF9D510C49}" type="pres">
      <dgm:prSet presAssocID="{392A1087-7076-402E-A744-4D301EDB9726}" presName="rootConnector3" presStyleLbl="asst3" presStyleIdx="8" presStyleCnt="10"/>
      <dgm:spPr/>
    </dgm:pt>
    <dgm:pt modelId="{CFE29444-488C-422B-BE7A-F48ACF5C92D4}" type="pres">
      <dgm:prSet presAssocID="{392A1087-7076-402E-A744-4D301EDB9726}" presName="hierChild6" presStyleCnt="0"/>
      <dgm:spPr/>
    </dgm:pt>
    <dgm:pt modelId="{493E74BA-7C41-4242-8384-F9B46E25F6FF}" type="pres">
      <dgm:prSet presAssocID="{392A1087-7076-402E-A744-4D301EDB9726}" presName="hierChild7" presStyleCnt="0"/>
      <dgm:spPr/>
    </dgm:pt>
    <dgm:pt modelId="{9671CB2F-1265-44D1-BE1F-C57A46D7C189}" type="pres">
      <dgm:prSet presAssocID="{67361F85-8422-49E0-919A-8BF06D3F16ED}" presName="Name111" presStyleLbl="parChTrans1D4" presStyleIdx="9" presStyleCnt="10"/>
      <dgm:spPr/>
    </dgm:pt>
    <dgm:pt modelId="{329BD468-859C-4077-960D-3D17494049E6}" type="pres">
      <dgm:prSet presAssocID="{AFF36F1D-4F25-494C-AF51-AEE89B773C03}" presName="hierRoot3" presStyleCnt="0">
        <dgm:presLayoutVars>
          <dgm:hierBranch val="init"/>
        </dgm:presLayoutVars>
      </dgm:prSet>
      <dgm:spPr/>
    </dgm:pt>
    <dgm:pt modelId="{269BB127-4210-4C55-A1E3-9AC9B755BAD6}" type="pres">
      <dgm:prSet presAssocID="{AFF36F1D-4F25-494C-AF51-AEE89B773C03}" presName="rootComposite3" presStyleCnt="0"/>
      <dgm:spPr/>
    </dgm:pt>
    <dgm:pt modelId="{CE363477-4581-4D3F-A7CB-331D6FFE015A}" type="pres">
      <dgm:prSet presAssocID="{AFF36F1D-4F25-494C-AF51-AEE89B773C03}" presName="rootText3" presStyleLbl="asst3" presStyleIdx="9" presStyleCnt="10" custScaleX="124399" custScaleY="149450">
        <dgm:presLayoutVars>
          <dgm:chPref val="3"/>
        </dgm:presLayoutVars>
      </dgm:prSet>
      <dgm:spPr/>
    </dgm:pt>
    <dgm:pt modelId="{1D7C7CBC-B5F6-42D1-859F-33E51B356778}" type="pres">
      <dgm:prSet presAssocID="{AFF36F1D-4F25-494C-AF51-AEE89B773C03}" presName="rootConnector3" presStyleLbl="asst3" presStyleIdx="9" presStyleCnt="10"/>
      <dgm:spPr/>
    </dgm:pt>
    <dgm:pt modelId="{F2343FF9-5E0C-4CF5-AAB3-6584C8C63B64}" type="pres">
      <dgm:prSet presAssocID="{AFF36F1D-4F25-494C-AF51-AEE89B773C03}" presName="hierChild6" presStyleCnt="0"/>
      <dgm:spPr/>
    </dgm:pt>
    <dgm:pt modelId="{9365BAD3-E4E2-43E5-87FD-2C169136BEB2}" type="pres">
      <dgm:prSet presAssocID="{AFF36F1D-4F25-494C-AF51-AEE89B773C03}" presName="hierChild7" presStyleCnt="0"/>
      <dgm:spPr/>
    </dgm:pt>
    <dgm:pt modelId="{BAD3A746-6351-431B-8463-02B8DFF82B09}" type="pres">
      <dgm:prSet presAssocID="{5D6AD4D7-1528-47B4-953A-CC2CA4FC4277}" presName="hierChild5" presStyleCnt="0"/>
      <dgm:spPr/>
    </dgm:pt>
    <dgm:pt modelId="{7F92AEA3-F89B-4764-BF1F-80B486237E75}" type="pres">
      <dgm:prSet presAssocID="{7840CB9D-D67B-43D9-B696-854D83B3E1CB}" presName="Name111" presStyleLbl="parChTrans1D3" presStyleIdx="6" presStyleCnt="14"/>
      <dgm:spPr/>
    </dgm:pt>
    <dgm:pt modelId="{4304061B-2548-4BAF-9040-6716942E98AF}" type="pres">
      <dgm:prSet presAssocID="{EB51BE14-6467-49E4-9054-77D04000D931}" presName="hierRoot3" presStyleCnt="0">
        <dgm:presLayoutVars>
          <dgm:hierBranch val="init"/>
        </dgm:presLayoutVars>
      </dgm:prSet>
      <dgm:spPr/>
    </dgm:pt>
    <dgm:pt modelId="{06929755-0757-4FE6-B917-96F8DC217EF9}" type="pres">
      <dgm:prSet presAssocID="{EB51BE14-6467-49E4-9054-77D04000D931}" presName="rootComposite3" presStyleCnt="0"/>
      <dgm:spPr/>
    </dgm:pt>
    <dgm:pt modelId="{1E6A2679-AC0F-4211-BA87-2BFAE80E546C}" type="pres">
      <dgm:prSet presAssocID="{EB51BE14-6467-49E4-9054-77D04000D931}" presName="rootText3" presStyleLbl="asst2" presStyleIdx="0" presStyleCnt="8" custScaleX="236111" custLinFactNeighborX="-69059" custLinFactNeighborY="-9417">
        <dgm:presLayoutVars>
          <dgm:chPref val="3"/>
        </dgm:presLayoutVars>
      </dgm:prSet>
      <dgm:spPr/>
    </dgm:pt>
    <dgm:pt modelId="{516DAA3B-E011-44A9-9349-32EE7BEE1F27}" type="pres">
      <dgm:prSet presAssocID="{EB51BE14-6467-49E4-9054-77D04000D931}" presName="rootConnector3" presStyleLbl="asst2" presStyleIdx="0" presStyleCnt="8"/>
      <dgm:spPr/>
    </dgm:pt>
    <dgm:pt modelId="{E5D9CD27-BAAB-454C-9CA5-8DA649AECC84}" type="pres">
      <dgm:prSet presAssocID="{EB51BE14-6467-49E4-9054-77D04000D931}" presName="hierChild6" presStyleCnt="0"/>
      <dgm:spPr/>
    </dgm:pt>
    <dgm:pt modelId="{D2159CA1-78A4-405F-867F-325B6840771B}" type="pres">
      <dgm:prSet presAssocID="{EB51BE14-6467-49E4-9054-77D04000D931}" presName="hierChild7" presStyleCnt="0"/>
      <dgm:spPr/>
    </dgm:pt>
    <dgm:pt modelId="{66EEBA02-0EFE-44B2-8BE1-CB26B59923B7}" type="pres">
      <dgm:prSet presAssocID="{65553033-D24B-4313-AABB-D8255BD58245}" presName="Name111" presStyleLbl="parChTrans1D3" presStyleIdx="7" presStyleCnt="14"/>
      <dgm:spPr/>
    </dgm:pt>
    <dgm:pt modelId="{75DE1ABC-4B1F-4C30-BF27-0E894751A218}" type="pres">
      <dgm:prSet presAssocID="{75C0315E-9DA0-42C9-8339-D27040CEB716}" presName="hierRoot3" presStyleCnt="0">
        <dgm:presLayoutVars>
          <dgm:hierBranch val="init"/>
        </dgm:presLayoutVars>
      </dgm:prSet>
      <dgm:spPr/>
    </dgm:pt>
    <dgm:pt modelId="{594269A0-959B-482D-9434-18BA48D33DF4}" type="pres">
      <dgm:prSet presAssocID="{75C0315E-9DA0-42C9-8339-D27040CEB716}" presName="rootComposite3" presStyleCnt="0"/>
      <dgm:spPr/>
    </dgm:pt>
    <dgm:pt modelId="{387373E8-08BD-4DBB-9F1A-CA21A36A5552}" type="pres">
      <dgm:prSet presAssocID="{75C0315E-9DA0-42C9-8339-D27040CEB716}" presName="rootText3" presStyleLbl="asst2" presStyleIdx="1" presStyleCnt="8" custScaleX="236111" custLinFactNeighborX="67489" custLinFactNeighborY="-6278">
        <dgm:presLayoutVars>
          <dgm:chPref val="3"/>
        </dgm:presLayoutVars>
      </dgm:prSet>
      <dgm:spPr/>
    </dgm:pt>
    <dgm:pt modelId="{67B1DECA-9870-4B4E-B199-F79B0C2E7F5C}" type="pres">
      <dgm:prSet presAssocID="{75C0315E-9DA0-42C9-8339-D27040CEB716}" presName="rootConnector3" presStyleLbl="asst2" presStyleIdx="1" presStyleCnt="8"/>
      <dgm:spPr/>
    </dgm:pt>
    <dgm:pt modelId="{375AAEF1-8DD3-4CD2-B02F-D706F4C79C47}" type="pres">
      <dgm:prSet presAssocID="{75C0315E-9DA0-42C9-8339-D27040CEB716}" presName="hierChild6" presStyleCnt="0"/>
      <dgm:spPr/>
    </dgm:pt>
    <dgm:pt modelId="{37FFEF67-8100-478B-A0E0-BB05F79AEDA0}" type="pres">
      <dgm:prSet presAssocID="{75C0315E-9DA0-42C9-8339-D27040CEB716}" presName="hierChild7" presStyleCnt="0"/>
      <dgm:spPr/>
    </dgm:pt>
    <dgm:pt modelId="{359E98CC-1BFA-4297-AC15-C34F093E5540}" type="pres">
      <dgm:prSet presAssocID="{5E4121CF-DD24-4D79-A55E-BE10ECB41A9C}" presName="Name111" presStyleLbl="parChTrans1D3" presStyleIdx="8" presStyleCnt="14"/>
      <dgm:spPr/>
    </dgm:pt>
    <dgm:pt modelId="{D9A857AB-3CED-4223-8D16-4E8A097890B7}" type="pres">
      <dgm:prSet presAssocID="{C60FD48B-FC72-4993-AD0D-BF5A2B1E318B}" presName="hierRoot3" presStyleCnt="0">
        <dgm:presLayoutVars>
          <dgm:hierBranch val="init"/>
        </dgm:presLayoutVars>
      </dgm:prSet>
      <dgm:spPr/>
    </dgm:pt>
    <dgm:pt modelId="{2221C740-8B58-4635-ADFE-82B45CF25564}" type="pres">
      <dgm:prSet presAssocID="{C60FD48B-FC72-4993-AD0D-BF5A2B1E318B}" presName="rootComposite3" presStyleCnt="0"/>
      <dgm:spPr/>
    </dgm:pt>
    <dgm:pt modelId="{D6713E77-2D03-405D-BCEB-1BB0B63B2229}" type="pres">
      <dgm:prSet presAssocID="{C60FD48B-FC72-4993-AD0D-BF5A2B1E318B}" presName="rootText3" presStyleLbl="asst2" presStyleIdx="2" presStyleCnt="8" custScaleX="236111" custLinFactNeighborX="-69059" custLinFactNeighborY="-9417">
        <dgm:presLayoutVars>
          <dgm:chPref val="3"/>
        </dgm:presLayoutVars>
      </dgm:prSet>
      <dgm:spPr/>
    </dgm:pt>
    <dgm:pt modelId="{5CACE4AB-1641-4A6E-A455-B134699DE512}" type="pres">
      <dgm:prSet presAssocID="{C60FD48B-FC72-4993-AD0D-BF5A2B1E318B}" presName="rootConnector3" presStyleLbl="asst2" presStyleIdx="2" presStyleCnt="8"/>
      <dgm:spPr/>
    </dgm:pt>
    <dgm:pt modelId="{48AEC89A-BF83-454B-A8C8-324E90A96F54}" type="pres">
      <dgm:prSet presAssocID="{C60FD48B-FC72-4993-AD0D-BF5A2B1E318B}" presName="hierChild6" presStyleCnt="0"/>
      <dgm:spPr/>
    </dgm:pt>
    <dgm:pt modelId="{5536DA04-1E91-4DCC-BBFF-9D2E6A9B2BD2}" type="pres">
      <dgm:prSet presAssocID="{C60FD48B-FC72-4993-AD0D-BF5A2B1E318B}" presName="hierChild7" presStyleCnt="0"/>
      <dgm:spPr/>
    </dgm:pt>
    <dgm:pt modelId="{248340FF-DD08-4CA9-9979-C93C2837F6E4}" type="pres">
      <dgm:prSet presAssocID="{6A5E25CC-5B5C-427E-85F2-C025B0BBA7E6}" presName="Name111" presStyleLbl="parChTrans1D3" presStyleIdx="9" presStyleCnt="14"/>
      <dgm:spPr/>
    </dgm:pt>
    <dgm:pt modelId="{E30D0CF7-21A8-442F-BAA9-5A62B8086E96}" type="pres">
      <dgm:prSet presAssocID="{53A251A6-FD1D-4F08-87FE-9009B29100D5}" presName="hierRoot3" presStyleCnt="0">
        <dgm:presLayoutVars>
          <dgm:hierBranch val="init"/>
        </dgm:presLayoutVars>
      </dgm:prSet>
      <dgm:spPr/>
    </dgm:pt>
    <dgm:pt modelId="{A5AA4647-810C-4488-BCBC-63F48FD0DF63}" type="pres">
      <dgm:prSet presAssocID="{53A251A6-FD1D-4F08-87FE-9009B29100D5}" presName="rootComposite3" presStyleCnt="0"/>
      <dgm:spPr/>
    </dgm:pt>
    <dgm:pt modelId="{F5D44E24-BB16-496A-80DA-54DD5BDFA53A}" type="pres">
      <dgm:prSet presAssocID="{53A251A6-FD1D-4F08-87FE-9009B29100D5}" presName="rootText3" presStyleLbl="asst2" presStyleIdx="3" presStyleCnt="8" custScaleX="236111" custLinFactNeighborX="67489" custLinFactNeighborY="-6278">
        <dgm:presLayoutVars>
          <dgm:chPref val="3"/>
        </dgm:presLayoutVars>
      </dgm:prSet>
      <dgm:spPr/>
    </dgm:pt>
    <dgm:pt modelId="{611DD9E6-2B31-46D0-8D7D-E81BE520E788}" type="pres">
      <dgm:prSet presAssocID="{53A251A6-FD1D-4F08-87FE-9009B29100D5}" presName="rootConnector3" presStyleLbl="asst2" presStyleIdx="3" presStyleCnt="8"/>
      <dgm:spPr/>
    </dgm:pt>
    <dgm:pt modelId="{E78CD555-E9AE-47B9-98D8-793DD47AC9DB}" type="pres">
      <dgm:prSet presAssocID="{53A251A6-FD1D-4F08-87FE-9009B29100D5}" presName="hierChild6" presStyleCnt="0"/>
      <dgm:spPr/>
    </dgm:pt>
    <dgm:pt modelId="{298CA4B9-DC6F-491F-8178-1923967EBFE4}" type="pres">
      <dgm:prSet presAssocID="{53A251A6-FD1D-4F08-87FE-9009B29100D5}" presName="hierChild7" presStyleCnt="0"/>
      <dgm:spPr/>
    </dgm:pt>
    <dgm:pt modelId="{82A832F8-BB37-43E8-9818-B74557B3EA48}" type="pres">
      <dgm:prSet presAssocID="{ED6ED16D-C7D6-4157-9B7C-1F3AAD2A2263}" presName="Name111" presStyleLbl="parChTrans1D3" presStyleIdx="10" presStyleCnt="14"/>
      <dgm:spPr/>
    </dgm:pt>
    <dgm:pt modelId="{15C4A69E-A228-4293-B420-7E035BABE93A}" type="pres">
      <dgm:prSet presAssocID="{2769207A-79C4-4185-8F69-0ECEA0E83946}" presName="hierRoot3" presStyleCnt="0">
        <dgm:presLayoutVars>
          <dgm:hierBranch val="init"/>
        </dgm:presLayoutVars>
      </dgm:prSet>
      <dgm:spPr/>
    </dgm:pt>
    <dgm:pt modelId="{62A151A8-DEB2-4BB5-94B2-57D383CF74AC}" type="pres">
      <dgm:prSet presAssocID="{2769207A-79C4-4185-8F69-0ECEA0E83946}" presName="rootComposite3" presStyleCnt="0"/>
      <dgm:spPr/>
    </dgm:pt>
    <dgm:pt modelId="{2FFDEBFA-B8CB-4B7E-8E80-DE7BACD31EAE}" type="pres">
      <dgm:prSet presAssocID="{2769207A-79C4-4185-8F69-0ECEA0E83946}" presName="rootText3" presStyleLbl="asst2" presStyleIdx="4" presStyleCnt="8" custScaleX="236111" custLinFactNeighborX="-69059" custLinFactNeighborY="-9417">
        <dgm:presLayoutVars>
          <dgm:chPref val="3"/>
        </dgm:presLayoutVars>
      </dgm:prSet>
      <dgm:spPr/>
    </dgm:pt>
    <dgm:pt modelId="{67B0BDF3-5662-44E0-B68A-8287E7FFCF32}" type="pres">
      <dgm:prSet presAssocID="{2769207A-79C4-4185-8F69-0ECEA0E83946}" presName="rootConnector3" presStyleLbl="asst2" presStyleIdx="4" presStyleCnt="8"/>
      <dgm:spPr/>
    </dgm:pt>
    <dgm:pt modelId="{5FB61C1C-5990-4682-9D85-9EAB0E56176A}" type="pres">
      <dgm:prSet presAssocID="{2769207A-79C4-4185-8F69-0ECEA0E83946}" presName="hierChild6" presStyleCnt="0"/>
      <dgm:spPr/>
    </dgm:pt>
    <dgm:pt modelId="{045F1260-BB76-482A-8C85-8B3A62F644BE}" type="pres">
      <dgm:prSet presAssocID="{2769207A-79C4-4185-8F69-0ECEA0E83946}" presName="hierChild7" presStyleCnt="0"/>
      <dgm:spPr/>
    </dgm:pt>
    <dgm:pt modelId="{56631C52-5DFE-43AF-B8DC-647BE29AF8A9}" type="pres">
      <dgm:prSet presAssocID="{6A5E342E-0CBB-4EC9-840B-D7B9F402CAC9}" presName="Name111" presStyleLbl="parChTrans1D3" presStyleIdx="11" presStyleCnt="14"/>
      <dgm:spPr/>
    </dgm:pt>
    <dgm:pt modelId="{98F2941D-7152-4D45-AEEB-335553B3EE26}" type="pres">
      <dgm:prSet presAssocID="{514406A2-EC83-443F-959B-6A09A7D284CC}" presName="hierRoot3" presStyleCnt="0">
        <dgm:presLayoutVars>
          <dgm:hierBranch val="init"/>
        </dgm:presLayoutVars>
      </dgm:prSet>
      <dgm:spPr/>
    </dgm:pt>
    <dgm:pt modelId="{193D04BF-08FE-47AD-B4FD-F61422065243}" type="pres">
      <dgm:prSet presAssocID="{514406A2-EC83-443F-959B-6A09A7D284CC}" presName="rootComposite3" presStyleCnt="0"/>
      <dgm:spPr/>
    </dgm:pt>
    <dgm:pt modelId="{60461944-A834-44E9-A772-CA3654703261}" type="pres">
      <dgm:prSet presAssocID="{514406A2-EC83-443F-959B-6A09A7D284CC}" presName="rootText3" presStyleLbl="asst2" presStyleIdx="5" presStyleCnt="8" custScaleX="236111" custLinFactNeighborX="67489" custLinFactNeighborY="-6278">
        <dgm:presLayoutVars>
          <dgm:chPref val="3"/>
        </dgm:presLayoutVars>
      </dgm:prSet>
      <dgm:spPr/>
    </dgm:pt>
    <dgm:pt modelId="{49BEEDB2-4467-4FAD-BCF5-48DCC4D92D2E}" type="pres">
      <dgm:prSet presAssocID="{514406A2-EC83-443F-959B-6A09A7D284CC}" presName="rootConnector3" presStyleLbl="asst2" presStyleIdx="5" presStyleCnt="8"/>
      <dgm:spPr/>
    </dgm:pt>
    <dgm:pt modelId="{1A08D4F7-63C5-4453-A1A3-8D3B1802AF45}" type="pres">
      <dgm:prSet presAssocID="{514406A2-EC83-443F-959B-6A09A7D284CC}" presName="hierChild6" presStyleCnt="0"/>
      <dgm:spPr/>
    </dgm:pt>
    <dgm:pt modelId="{EA0F42B0-1F4F-4E9A-AB82-B56761C3CABD}" type="pres">
      <dgm:prSet presAssocID="{514406A2-EC83-443F-959B-6A09A7D284CC}" presName="hierChild7" presStyleCnt="0"/>
      <dgm:spPr/>
    </dgm:pt>
    <dgm:pt modelId="{17667915-4595-4B33-B8B4-44A7ECE1368F}" type="pres">
      <dgm:prSet presAssocID="{12C6E7F0-FBC9-4930-AAE5-945D0B6EC672}" presName="Name111" presStyleLbl="parChTrans1D3" presStyleIdx="12" presStyleCnt="14"/>
      <dgm:spPr/>
    </dgm:pt>
    <dgm:pt modelId="{7C6F7165-69CD-4B00-8183-A6D685DCBC83}" type="pres">
      <dgm:prSet presAssocID="{A6C0DB6A-3A1A-424D-832E-8410E6C0877C}" presName="hierRoot3" presStyleCnt="0">
        <dgm:presLayoutVars>
          <dgm:hierBranch val="init"/>
        </dgm:presLayoutVars>
      </dgm:prSet>
      <dgm:spPr/>
    </dgm:pt>
    <dgm:pt modelId="{60F08C55-FF34-4855-A4F3-723C3621C897}" type="pres">
      <dgm:prSet presAssocID="{A6C0DB6A-3A1A-424D-832E-8410E6C0877C}" presName="rootComposite3" presStyleCnt="0"/>
      <dgm:spPr/>
    </dgm:pt>
    <dgm:pt modelId="{86C14ED6-5A62-4151-BC4E-0E52B21FBCCF}" type="pres">
      <dgm:prSet presAssocID="{A6C0DB6A-3A1A-424D-832E-8410E6C0877C}" presName="rootText3" presStyleLbl="asst2" presStyleIdx="6" presStyleCnt="8" custScaleX="235635" custLinFactX="121805" custLinFactNeighborX="200000" custLinFactNeighborY="38">
        <dgm:presLayoutVars>
          <dgm:chPref val="3"/>
        </dgm:presLayoutVars>
      </dgm:prSet>
      <dgm:spPr/>
    </dgm:pt>
    <dgm:pt modelId="{33D32BF5-5F29-4A9E-85D5-8BAFF17E48E9}" type="pres">
      <dgm:prSet presAssocID="{A6C0DB6A-3A1A-424D-832E-8410E6C0877C}" presName="rootConnector3" presStyleLbl="asst2" presStyleIdx="6" presStyleCnt="8"/>
      <dgm:spPr/>
    </dgm:pt>
    <dgm:pt modelId="{E6883B4B-E201-443E-BD9E-046C28E93AB6}" type="pres">
      <dgm:prSet presAssocID="{A6C0DB6A-3A1A-424D-832E-8410E6C0877C}" presName="hierChild6" presStyleCnt="0"/>
      <dgm:spPr/>
    </dgm:pt>
    <dgm:pt modelId="{0A7A64BA-F62B-41F7-A939-4150E95B1B62}" type="pres">
      <dgm:prSet presAssocID="{A6C0DB6A-3A1A-424D-832E-8410E6C0877C}" presName="hierChild7" presStyleCnt="0"/>
      <dgm:spPr/>
    </dgm:pt>
    <dgm:pt modelId="{9E6DB30A-5115-454E-935F-50A5F3D473E4}" type="pres">
      <dgm:prSet presAssocID="{92C06D56-B5DD-4C63-8CEA-79C6174AD0A4}" presName="Name111" presStyleLbl="parChTrans1D3" presStyleIdx="13" presStyleCnt="14"/>
      <dgm:spPr/>
    </dgm:pt>
    <dgm:pt modelId="{C1375EB2-DA6E-495D-9827-5B806F20D0A5}" type="pres">
      <dgm:prSet presAssocID="{7ED7D149-1878-4768-8435-DC8D8FAA2F66}" presName="hierRoot3" presStyleCnt="0">
        <dgm:presLayoutVars>
          <dgm:hierBranch val="init"/>
        </dgm:presLayoutVars>
      </dgm:prSet>
      <dgm:spPr/>
    </dgm:pt>
    <dgm:pt modelId="{10518E1D-287D-4D95-B777-8EF9FC1C84E3}" type="pres">
      <dgm:prSet presAssocID="{7ED7D149-1878-4768-8435-DC8D8FAA2F66}" presName="rootComposite3" presStyleCnt="0"/>
      <dgm:spPr/>
    </dgm:pt>
    <dgm:pt modelId="{BBC352C7-3582-45BD-9C34-D0230C410515}" type="pres">
      <dgm:prSet presAssocID="{7ED7D149-1878-4768-8435-DC8D8FAA2F66}" presName="rootText3" presStyleLbl="asst2" presStyleIdx="7" presStyleCnt="8" custScaleX="235876" custScaleY="133921" custLinFactX="-128386" custLinFactNeighborX="-200000" custLinFactNeighborY="-14898">
        <dgm:presLayoutVars>
          <dgm:chPref val="3"/>
        </dgm:presLayoutVars>
      </dgm:prSet>
      <dgm:spPr/>
    </dgm:pt>
    <dgm:pt modelId="{C43B6DC5-0089-4681-B795-7C1DCC98EFD5}" type="pres">
      <dgm:prSet presAssocID="{7ED7D149-1878-4768-8435-DC8D8FAA2F66}" presName="rootConnector3" presStyleLbl="asst2" presStyleIdx="7" presStyleCnt="8"/>
      <dgm:spPr/>
    </dgm:pt>
    <dgm:pt modelId="{4C75E1F1-2D73-43FB-B6A5-F6600760237C}" type="pres">
      <dgm:prSet presAssocID="{7ED7D149-1878-4768-8435-DC8D8FAA2F66}" presName="hierChild6" presStyleCnt="0"/>
      <dgm:spPr/>
    </dgm:pt>
    <dgm:pt modelId="{DB63F2FA-C243-4C0F-AD1E-CC2E10B2D19A}" type="pres">
      <dgm:prSet presAssocID="{7ED7D149-1878-4768-8435-DC8D8FAA2F66}" presName="hierChild7" presStyleCnt="0"/>
      <dgm:spPr/>
    </dgm:pt>
    <dgm:pt modelId="{1F759FE3-D074-40CB-A390-6F28FD17F6F0}" type="pres">
      <dgm:prSet presAssocID="{62FDB1B8-651A-4ACD-A6F3-C5E0BD8936DC}" presName="hierChild3" presStyleCnt="0"/>
      <dgm:spPr/>
    </dgm:pt>
    <dgm:pt modelId="{D2B733E4-8F58-49CB-8452-424AEE9330FF}" type="pres">
      <dgm:prSet presAssocID="{26B4AEFD-757D-49E8-BB9D-E83C041E1C58}" presName="Name111" presStyleLbl="parChTrans1D2" presStyleIdx="1" presStyleCnt="9"/>
      <dgm:spPr/>
    </dgm:pt>
    <dgm:pt modelId="{E9AA20C4-3885-478F-93F0-06309B8E9E2B}" type="pres">
      <dgm:prSet presAssocID="{69B11EBB-B692-4B39-BC2D-447B298A2CD7}" presName="hierRoot3" presStyleCnt="0">
        <dgm:presLayoutVars>
          <dgm:hierBranch val="init"/>
        </dgm:presLayoutVars>
      </dgm:prSet>
      <dgm:spPr/>
    </dgm:pt>
    <dgm:pt modelId="{468C81AB-393B-4F67-A3C3-EA48C0C9159A}" type="pres">
      <dgm:prSet presAssocID="{69B11EBB-B692-4B39-BC2D-447B298A2CD7}" presName="rootComposite3" presStyleCnt="0"/>
      <dgm:spPr/>
    </dgm:pt>
    <dgm:pt modelId="{EA22C4DA-C5B3-494A-B459-34C80D9F2FC9}" type="pres">
      <dgm:prSet presAssocID="{69B11EBB-B692-4B39-BC2D-447B298A2CD7}" presName="rootText3" presStyleLbl="asst1" presStyleIdx="0" presStyleCnt="8" custScaleX="236111" custLinFactNeighborX="-69059" custLinFactNeighborY="-9417">
        <dgm:presLayoutVars>
          <dgm:chPref val="3"/>
        </dgm:presLayoutVars>
      </dgm:prSet>
      <dgm:spPr/>
    </dgm:pt>
    <dgm:pt modelId="{67A5567E-D61E-46D3-84C3-0DA72CB7CBD8}" type="pres">
      <dgm:prSet presAssocID="{69B11EBB-B692-4B39-BC2D-447B298A2CD7}" presName="rootConnector3" presStyleLbl="asst1" presStyleIdx="0" presStyleCnt="8"/>
      <dgm:spPr/>
    </dgm:pt>
    <dgm:pt modelId="{98A5546F-A5C3-4B7D-9810-8FA5895048AD}" type="pres">
      <dgm:prSet presAssocID="{69B11EBB-B692-4B39-BC2D-447B298A2CD7}" presName="hierChild6" presStyleCnt="0"/>
      <dgm:spPr/>
    </dgm:pt>
    <dgm:pt modelId="{64736BCC-F5BE-4920-8D9A-A6F060794452}" type="pres">
      <dgm:prSet presAssocID="{69B11EBB-B692-4B39-BC2D-447B298A2CD7}" presName="hierChild7" presStyleCnt="0"/>
      <dgm:spPr/>
    </dgm:pt>
    <dgm:pt modelId="{FD2226DE-746A-4331-A837-0B2B96B59DAB}" type="pres">
      <dgm:prSet presAssocID="{78D022A3-7E7F-40AC-9DD3-4F44E5AD0FF7}" presName="Name111" presStyleLbl="parChTrans1D2" presStyleIdx="2" presStyleCnt="9"/>
      <dgm:spPr/>
    </dgm:pt>
    <dgm:pt modelId="{0CE1EE6D-899A-42EB-8E47-BA3E88634872}" type="pres">
      <dgm:prSet presAssocID="{77D5746E-D035-4550-A659-96013E334DF6}" presName="hierRoot3" presStyleCnt="0">
        <dgm:presLayoutVars>
          <dgm:hierBranch val="init"/>
        </dgm:presLayoutVars>
      </dgm:prSet>
      <dgm:spPr/>
    </dgm:pt>
    <dgm:pt modelId="{900A3294-83A3-4191-ACD6-BA452194DC37}" type="pres">
      <dgm:prSet presAssocID="{77D5746E-D035-4550-A659-96013E334DF6}" presName="rootComposite3" presStyleCnt="0"/>
      <dgm:spPr/>
    </dgm:pt>
    <dgm:pt modelId="{61F20DE1-9CA0-4325-89B0-DB3861B88960}" type="pres">
      <dgm:prSet presAssocID="{77D5746E-D035-4550-A659-96013E334DF6}" presName="rootText3" presStyleLbl="asst1" presStyleIdx="1" presStyleCnt="8" custScaleX="236111" custLinFactNeighborX="67489" custLinFactNeighborY="-6278">
        <dgm:presLayoutVars>
          <dgm:chPref val="3"/>
        </dgm:presLayoutVars>
      </dgm:prSet>
      <dgm:spPr/>
    </dgm:pt>
    <dgm:pt modelId="{881205E8-3EBD-4191-BF27-1353E25D37CF}" type="pres">
      <dgm:prSet presAssocID="{77D5746E-D035-4550-A659-96013E334DF6}" presName="rootConnector3" presStyleLbl="asst1" presStyleIdx="1" presStyleCnt="8"/>
      <dgm:spPr/>
    </dgm:pt>
    <dgm:pt modelId="{52376F35-82FF-4E23-9341-02B585D1951C}" type="pres">
      <dgm:prSet presAssocID="{77D5746E-D035-4550-A659-96013E334DF6}" presName="hierChild6" presStyleCnt="0"/>
      <dgm:spPr/>
    </dgm:pt>
    <dgm:pt modelId="{CE36AE19-5581-45E1-8EF3-80D2875B7397}" type="pres">
      <dgm:prSet presAssocID="{77D5746E-D035-4550-A659-96013E334DF6}" presName="hierChild7" presStyleCnt="0"/>
      <dgm:spPr/>
    </dgm:pt>
    <dgm:pt modelId="{721BE678-D663-4DBB-84DF-5139A2C4C38C}" type="pres">
      <dgm:prSet presAssocID="{A7464617-3596-4C39-B956-B023CE4CE05B}" presName="Name111" presStyleLbl="parChTrans1D2" presStyleIdx="3" presStyleCnt="9"/>
      <dgm:spPr/>
    </dgm:pt>
    <dgm:pt modelId="{3266F3A4-10EC-4705-AA62-15F5F133EFAA}" type="pres">
      <dgm:prSet presAssocID="{D24B0347-0EEA-4687-83D6-BEE730A3660D}" presName="hierRoot3" presStyleCnt="0">
        <dgm:presLayoutVars>
          <dgm:hierBranch val="init"/>
        </dgm:presLayoutVars>
      </dgm:prSet>
      <dgm:spPr/>
    </dgm:pt>
    <dgm:pt modelId="{965A47E8-4243-42DC-B1CE-12C3879B6F43}" type="pres">
      <dgm:prSet presAssocID="{D24B0347-0EEA-4687-83D6-BEE730A3660D}" presName="rootComposite3" presStyleCnt="0"/>
      <dgm:spPr/>
    </dgm:pt>
    <dgm:pt modelId="{4948E778-65DD-451E-B550-92B65A72056A}" type="pres">
      <dgm:prSet presAssocID="{D24B0347-0EEA-4687-83D6-BEE730A3660D}" presName="rootText3" presStyleLbl="asst1" presStyleIdx="2" presStyleCnt="8" custScaleX="236111" custLinFactNeighborX="-69059" custLinFactNeighborY="-9417">
        <dgm:presLayoutVars>
          <dgm:chPref val="3"/>
        </dgm:presLayoutVars>
      </dgm:prSet>
      <dgm:spPr/>
    </dgm:pt>
    <dgm:pt modelId="{62F2B90B-843F-4DB4-A991-01ACDD7F7CEE}" type="pres">
      <dgm:prSet presAssocID="{D24B0347-0EEA-4687-83D6-BEE730A3660D}" presName="rootConnector3" presStyleLbl="asst1" presStyleIdx="2" presStyleCnt="8"/>
      <dgm:spPr/>
    </dgm:pt>
    <dgm:pt modelId="{CC1C2E43-566F-46D0-91E5-D16DE6236227}" type="pres">
      <dgm:prSet presAssocID="{D24B0347-0EEA-4687-83D6-BEE730A3660D}" presName="hierChild6" presStyleCnt="0"/>
      <dgm:spPr/>
    </dgm:pt>
    <dgm:pt modelId="{928CB154-C951-4E5D-BD33-A7C8E16A2E15}" type="pres">
      <dgm:prSet presAssocID="{D24B0347-0EEA-4687-83D6-BEE730A3660D}" presName="hierChild7" presStyleCnt="0"/>
      <dgm:spPr/>
    </dgm:pt>
    <dgm:pt modelId="{515DC89D-863A-4909-A4E7-E28CB17D0A8D}" type="pres">
      <dgm:prSet presAssocID="{B398FB37-7A8A-4205-8946-96D609E71628}" presName="Name111" presStyleLbl="parChTrans1D2" presStyleIdx="4" presStyleCnt="9"/>
      <dgm:spPr/>
    </dgm:pt>
    <dgm:pt modelId="{15D74040-FB49-428C-9F87-651DEA3C8832}" type="pres">
      <dgm:prSet presAssocID="{51056C07-A405-4781-80B6-545689A2B106}" presName="hierRoot3" presStyleCnt="0">
        <dgm:presLayoutVars>
          <dgm:hierBranch val="init"/>
        </dgm:presLayoutVars>
      </dgm:prSet>
      <dgm:spPr/>
    </dgm:pt>
    <dgm:pt modelId="{D024CFE3-987E-44CA-80C1-0937EF7A07C1}" type="pres">
      <dgm:prSet presAssocID="{51056C07-A405-4781-80B6-545689A2B106}" presName="rootComposite3" presStyleCnt="0"/>
      <dgm:spPr/>
    </dgm:pt>
    <dgm:pt modelId="{CA83975C-BCAE-4E26-95B5-435D3EB4AE24}" type="pres">
      <dgm:prSet presAssocID="{51056C07-A405-4781-80B6-545689A2B106}" presName="rootText3" presStyleLbl="asst1" presStyleIdx="3" presStyleCnt="8" custScaleX="236111" custLinFactNeighborX="67489" custLinFactNeighborY="-6278">
        <dgm:presLayoutVars>
          <dgm:chPref val="3"/>
        </dgm:presLayoutVars>
      </dgm:prSet>
      <dgm:spPr/>
    </dgm:pt>
    <dgm:pt modelId="{E49EAFE3-9BF1-44EF-88BB-C5B60F6E63B7}" type="pres">
      <dgm:prSet presAssocID="{51056C07-A405-4781-80B6-545689A2B106}" presName="rootConnector3" presStyleLbl="asst1" presStyleIdx="3" presStyleCnt="8"/>
      <dgm:spPr/>
    </dgm:pt>
    <dgm:pt modelId="{CF9BABBF-271E-49A5-A8CE-5032E33119AA}" type="pres">
      <dgm:prSet presAssocID="{51056C07-A405-4781-80B6-545689A2B106}" presName="hierChild6" presStyleCnt="0"/>
      <dgm:spPr/>
    </dgm:pt>
    <dgm:pt modelId="{220C94D8-C642-4A4F-8751-1BB0486BBB1E}" type="pres">
      <dgm:prSet presAssocID="{51056C07-A405-4781-80B6-545689A2B106}" presName="hierChild7" presStyleCnt="0"/>
      <dgm:spPr/>
    </dgm:pt>
    <dgm:pt modelId="{0D0804D5-34D9-48C2-B766-B29C7CED6812}" type="pres">
      <dgm:prSet presAssocID="{7B2AF2B6-E2BC-4696-9E3C-C28726872BBE}" presName="Name111" presStyleLbl="parChTrans1D2" presStyleIdx="5" presStyleCnt="9"/>
      <dgm:spPr/>
    </dgm:pt>
    <dgm:pt modelId="{ACD82863-0840-478C-9EBB-DB6C1C04D351}" type="pres">
      <dgm:prSet presAssocID="{2A6376AD-4F59-4754-8F1D-A43AC15715C7}" presName="hierRoot3" presStyleCnt="0">
        <dgm:presLayoutVars>
          <dgm:hierBranch val="init"/>
        </dgm:presLayoutVars>
      </dgm:prSet>
      <dgm:spPr/>
    </dgm:pt>
    <dgm:pt modelId="{994F8E76-01B0-42EB-80E1-67A2FBB1EC9D}" type="pres">
      <dgm:prSet presAssocID="{2A6376AD-4F59-4754-8F1D-A43AC15715C7}" presName="rootComposite3" presStyleCnt="0"/>
      <dgm:spPr/>
    </dgm:pt>
    <dgm:pt modelId="{D76EA5CD-C9A6-40EE-8E82-33A8123091B8}" type="pres">
      <dgm:prSet presAssocID="{2A6376AD-4F59-4754-8F1D-A43AC15715C7}" presName="rootText3" presStyleLbl="asst1" presStyleIdx="4" presStyleCnt="8" custScaleX="236111" custLinFactNeighborX="-69059" custLinFactNeighborY="-9417">
        <dgm:presLayoutVars>
          <dgm:chPref val="3"/>
        </dgm:presLayoutVars>
      </dgm:prSet>
      <dgm:spPr/>
    </dgm:pt>
    <dgm:pt modelId="{53301480-EBFA-4455-8512-9CCD0334E596}" type="pres">
      <dgm:prSet presAssocID="{2A6376AD-4F59-4754-8F1D-A43AC15715C7}" presName="rootConnector3" presStyleLbl="asst1" presStyleIdx="4" presStyleCnt="8"/>
      <dgm:spPr/>
    </dgm:pt>
    <dgm:pt modelId="{54B4B0BB-8215-442C-96BD-0EA3AEEFA5C5}" type="pres">
      <dgm:prSet presAssocID="{2A6376AD-4F59-4754-8F1D-A43AC15715C7}" presName="hierChild6" presStyleCnt="0"/>
      <dgm:spPr/>
    </dgm:pt>
    <dgm:pt modelId="{B3D3A982-9A2F-459A-814D-5D2243ED0FDE}" type="pres">
      <dgm:prSet presAssocID="{2A6376AD-4F59-4754-8F1D-A43AC15715C7}" presName="hierChild7" presStyleCnt="0"/>
      <dgm:spPr/>
    </dgm:pt>
    <dgm:pt modelId="{D6D6AEB3-E043-4920-B1A9-FE769855FC6F}" type="pres">
      <dgm:prSet presAssocID="{7D0BC2E1-58A2-4AFA-91B8-4BCD058088DA}" presName="Name111" presStyleLbl="parChTrans1D2" presStyleIdx="6" presStyleCnt="9"/>
      <dgm:spPr/>
    </dgm:pt>
    <dgm:pt modelId="{65E0D8D5-8C73-4BC0-9BA9-D31042A2DE5D}" type="pres">
      <dgm:prSet presAssocID="{9C819483-43ED-4E2B-BAA6-2556AB3C4633}" presName="hierRoot3" presStyleCnt="0">
        <dgm:presLayoutVars>
          <dgm:hierBranch val="init"/>
        </dgm:presLayoutVars>
      </dgm:prSet>
      <dgm:spPr/>
    </dgm:pt>
    <dgm:pt modelId="{CA9378B8-1170-4365-A5CD-21173CEA90FB}" type="pres">
      <dgm:prSet presAssocID="{9C819483-43ED-4E2B-BAA6-2556AB3C4633}" presName="rootComposite3" presStyleCnt="0"/>
      <dgm:spPr/>
    </dgm:pt>
    <dgm:pt modelId="{103EDED1-87B1-4691-B34E-F2F73E3382DB}" type="pres">
      <dgm:prSet presAssocID="{9C819483-43ED-4E2B-BAA6-2556AB3C4633}" presName="rootText3" presStyleLbl="asst1" presStyleIdx="5" presStyleCnt="8" custScaleX="236111" custLinFactNeighborX="67489" custLinFactNeighborY="-6278">
        <dgm:presLayoutVars>
          <dgm:chPref val="3"/>
        </dgm:presLayoutVars>
      </dgm:prSet>
      <dgm:spPr/>
    </dgm:pt>
    <dgm:pt modelId="{B33DF48C-F9A8-4923-AA9B-4D79813FA791}" type="pres">
      <dgm:prSet presAssocID="{9C819483-43ED-4E2B-BAA6-2556AB3C4633}" presName="rootConnector3" presStyleLbl="asst1" presStyleIdx="5" presStyleCnt="8"/>
      <dgm:spPr/>
    </dgm:pt>
    <dgm:pt modelId="{C2AC0F0F-58F2-4A71-A5A2-7AED812F98BD}" type="pres">
      <dgm:prSet presAssocID="{9C819483-43ED-4E2B-BAA6-2556AB3C4633}" presName="hierChild6" presStyleCnt="0"/>
      <dgm:spPr/>
    </dgm:pt>
    <dgm:pt modelId="{0F5C971F-D178-4041-A664-9E4A99E33677}" type="pres">
      <dgm:prSet presAssocID="{9C819483-43ED-4E2B-BAA6-2556AB3C4633}" presName="hierChild7" presStyleCnt="0"/>
      <dgm:spPr/>
    </dgm:pt>
    <dgm:pt modelId="{D6302DF4-2495-4D1D-B80A-407BADC7E5B5}" type="pres">
      <dgm:prSet presAssocID="{C2200881-DD20-4A74-ACCA-A271748DA3EB}" presName="Name111" presStyleLbl="parChTrans1D2" presStyleIdx="7" presStyleCnt="9"/>
      <dgm:spPr/>
    </dgm:pt>
    <dgm:pt modelId="{3010AD89-3B88-4108-87EC-192F830FC89D}" type="pres">
      <dgm:prSet presAssocID="{2017C73A-DACC-48B4-B9E1-945776B46845}" presName="hierRoot3" presStyleCnt="0">
        <dgm:presLayoutVars>
          <dgm:hierBranch val="init"/>
        </dgm:presLayoutVars>
      </dgm:prSet>
      <dgm:spPr/>
    </dgm:pt>
    <dgm:pt modelId="{58F0E6F4-72AF-4975-8283-64A7051913DE}" type="pres">
      <dgm:prSet presAssocID="{2017C73A-DACC-48B4-B9E1-945776B46845}" presName="rootComposite3" presStyleCnt="0"/>
      <dgm:spPr/>
    </dgm:pt>
    <dgm:pt modelId="{77310F4A-29AC-4CCC-A106-FC6C0B5B2E8A}" type="pres">
      <dgm:prSet presAssocID="{2017C73A-DACC-48B4-B9E1-945776B46845}" presName="rootText3" presStyleLbl="asst1" presStyleIdx="6" presStyleCnt="8" custScaleX="236111" custLinFactNeighborX="-69059" custLinFactNeighborY="-9417">
        <dgm:presLayoutVars>
          <dgm:chPref val="3"/>
        </dgm:presLayoutVars>
      </dgm:prSet>
      <dgm:spPr/>
    </dgm:pt>
    <dgm:pt modelId="{6DE6F820-36B2-4E79-B2FA-5A8DF692182E}" type="pres">
      <dgm:prSet presAssocID="{2017C73A-DACC-48B4-B9E1-945776B46845}" presName="rootConnector3" presStyleLbl="asst1" presStyleIdx="6" presStyleCnt="8"/>
      <dgm:spPr/>
    </dgm:pt>
    <dgm:pt modelId="{9B9878C8-F669-419B-89B0-C1C72C0CA2B3}" type="pres">
      <dgm:prSet presAssocID="{2017C73A-DACC-48B4-B9E1-945776B46845}" presName="hierChild6" presStyleCnt="0"/>
      <dgm:spPr/>
    </dgm:pt>
    <dgm:pt modelId="{8446484B-7ADE-4D0E-A38A-73FF1920A92F}" type="pres">
      <dgm:prSet presAssocID="{2017C73A-DACC-48B4-B9E1-945776B46845}" presName="hierChild7" presStyleCnt="0"/>
      <dgm:spPr/>
    </dgm:pt>
    <dgm:pt modelId="{66BEE676-32BD-4BBC-89B4-03658D52121A}" type="pres">
      <dgm:prSet presAssocID="{00E81D1D-A087-497B-A39C-3794BC897EF9}" presName="Name111" presStyleLbl="parChTrans1D2" presStyleIdx="8" presStyleCnt="9"/>
      <dgm:spPr/>
    </dgm:pt>
    <dgm:pt modelId="{6D88A723-41D2-4110-86EF-170EBC49AAF4}" type="pres">
      <dgm:prSet presAssocID="{AB2157E7-596E-4EDE-94F1-4F357145DB1A}" presName="hierRoot3" presStyleCnt="0">
        <dgm:presLayoutVars>
          <dgm:hierBranch val="init"/>
        </dgm:presLayoutVars>
      </dgm:prSet>
      <dgm:spPr/>
    </dgm:pt>
    <dgm:pt modelId="{040E8639-9ACF-47AC-87E8-EFA8B46EEBD8}" type="pres">
      <dgm:prSet presAssocID="{AB2157E7-596E-4EDE-94F1-4F357145DB1A}" presName="rootComposite3" presStyleCnt="0"/>
      <dgm:spPr/>
    </dgm:pt>
    <dgm:pt modelId="{D80C15A1-DE6A-4E89-A372-9A40699B2CCD}" type="pres">
      <dgm:prSet presAssocID="{AB2157E7-596E-4EDE-94F1-4F357145DB1A}" presName="rootText3" presStyleLbl="asst1" presStyleIdx="7" presStyleCnt="8" custScaleX="232184" custLinFactNeighborX="71385" custLinFactNeighborY="-5827">
        <dgm:presLayoutVars>
          <dgm:chPref val="3"/>
        </dgm:presLayoutVars>
      </dgm:prSet>
      <dgm:spPr/>
    </dgm:pt>
    <dgm:pt modelId="{6E8A9C90-DD65-4D6E-A868-DC7E2387229F}" type="pres">
      <dgm:prSet presAssocID="{AB2157E7-596E-4EDE-94F1-4F357145DB1A}" presName="rootConnector3" presStyleLbl="asst1" presStyleIdx="7" presStyleCnt="8"/>
      <dgm:spPr/>
    </dgm:pt>
    <dgm:pt modelId="{8C43072A-D303-46F8-862E-AEE1BE49C3AE}" type="pres">
      <dgm:prSet presAssocID="{AB2157E7-596E-4EDE-94F1-4F357145DB1A}" presName="hierChild6" presStyleCnt="0"/>
      <dgm:spPr/>
    </dgm:pt>
    <dgm:pt modelId="{0957AE48-8694-43D9-84E5-129DFB856B3A}" type="pres">
      <dgm:prSet presAssocID="{AB2157E7-596E-4EDE-94F1-4F357145DB1A}" presName="hierChild7" presStyleCnt="0"/>
      <dgm:spPr/>
    </dgm:pt>
  </dgm:ptLst>
  <dgm:cxnLst>
    <dgm:cxn modelId="{0E865302-7505-4FAF-A95F-E4408A84CBE1}" type="presOf" srcId="{92C06D56-B5DD-4C63-8CEA-79C6174AD0A4}" destId="{9E6DB30A-5115-454E-935F-50A5F3D473E4}" srcOrd="0" destOrd="0" presId="urn:microsoft.com/office/officeart/2005/8/layout/orgChart1"/>
    <dgm:cxn modelId="{28FF5108-3637-4366-B3F1-AA324349CB4E}" type="presOf" srcId="{52EB0089-98CF-449D-A440-8391E69B0917}" destId="{78D38133-71A9-43A6-A38C-2D25D72AA70B}" srcOrd="1" destOrd="0" presId="urn:microsoft.com/office/officeart/2005/8/layout/orgChart1"/>
    <dgm:cxn modelId="{A0B41D0B-31F0-4641-9683-0C981F553308}" type="presOf" srcId="{AB2157E7-596E-4EDE-94F1-4F357145DB1A}" destId="{6E8A9C90-DD65-4D6E-A868-DC7E2387229F}" srcOrd="1" destOrd="0" presId="urn:microsoft.com/office/officeart/2005/8/layout/orgChart1"/>
    <dgm:cxn modelId="{858DCF0B-DB5E-4135-97B3-CDC06CCB2312}" type="presOf" srcId="{9C819483-43ED-4E2B-BAA6-2556AB3C4633}" destId="{103EDED1-87B1-4691-B34E-F2F73E3382DB}" srcOrd="0" destOrd="0" presId="urn:microsoft.com/office/officeart/2005/8/layout/orgChart1"/>
    <dgm:cxn modelId="{71A1780D-0462-4160-B7D5-D679887F36D3}" type="presOf" srcId="{C60FD48B-FC72-4993-AD0D-BF5A2B1E318B}" destId="{5CACE4AB-1641-4A6E-A455-B134699DE512}" srcOrd="1" destOrd="0" presId="urn:microsoft.com/office/officeart/2005/8/layout/orgChart1"/>
    <dgm:cxn modelId="{F70E3513-5C0C-4163-AD52-174B2FB28699}" type="presOf" srcId="{00E81D1D-A087-497B-A39C-3794BC897EF9}" destId="{66BEE676-32BD-4BBC-89B4-03658D52121A}" srcOrd="0" destOrd="0" presId="urn:microsoft.com/office/officeart/2005/8/layout/orgChart1"/>
    <dgm:cxn modelId="{F9D64B14-0D92-4EDB-B115-9EB89C6C79F3}" type="presOf" srcId="{514406A2-EC83-443F-959B-6A09A7D284CC}" destId="{60461944-A834-44E9-A772-CA3654703261}" srcOrd="0" destOrd="0" presId="urn:microsoft.com/office/officeart/2005/8/layout/orgChart1"/>
    <dgm:cxn modelId="{750A571B-3C98-4581-BF91-92AFE8C09830}" type="presOf" srcId="{72BB7A09-7283-4ED8-8544-1BB3FDF42C97}" destId="{7CDAEECE-A78E-4C22-B249-E017736EC5DA}" srcOrd="1" destOrd="0" presId="urn:microsoft.com/office/officeart/2005/8/layout/orgChart1"/>
    <dgm:cxn modelId="{C150E01B-6EC2-453A-8DE7-9E21B432334C}" srcId="{5D6AD4D7-1528-47B4-953A-CC2CA4FC4277}" destId="{53A251A6-FD1D-4F08-87FE-9009B29100D5}" srcOrd="3" destOrd="0" parTransId="{6A5E25CC-5B5C-427E-85F2-C025B0BBA7E6}" sibTransId="{9F92B9C9-DCA1-414A-9258-DACDC1470AE0}"/>
    <dgm:cxn modelId="{28DB341F-F08C-4EBD-A384-8C052692DBD6}" type="presOf" srcId="{9D502A83-A023-4707-9553-5D98982C956F}" destId="{B7710804-592D-4BEA-8DB7-4CA4BB0B1B51}" srcOrd="0" destOrd="0" presId="urn:microsoft.com/office/officeart/2005/8/layout/orgChart1"/>
    <dgm:cxn modelId="{B0305620-10A0-41BD-848C-F70383DCFC2C}" type="presOf" srcId="{7840CB9D-D67B-43D9-B696-854D83B3E1CB}" destId="{7F92AEA3-F89B-4764-BF1F-80B486237E75}" srcOrd="0" destOrd="0" presId="urn:microsoft.com/office/officeart/2005/8/layout/orgChart1"/>
    <dgm:cxn modelId="{C7AE8A23-9557-440D-AC4E-262F4C46E985}" srcId="{72BB7A09-7283-4ED8-8544-1BB3FDF42C97}" destId="{AFF36F1D-4F25-494C-AF51-AEE89B773C03}" srcOrd="7" destOrd="0" parTransId="{67361F85-8422-49E0-919A-8BF06D3F16ED}" sibTransId="{03AFCFE8-CD38-4F0C-886A-B32232D2B656}"/>
    <dgm:cxn modelId="{132F9723-ABAB-4AB9-A0D4-4ECED71B0C07}" type="presOf" srcId="{77D5746E-D035-4550-A659-96013E334DF6}" destId="{61F20DE1-9CA0-4325-89B0-DB3861B88960}" srcOrd="0" destOrd="0" presId="urn:microsoft.com/office/officeart/2005/8/layout/orgChart1"/>
    <dgm:cxn modelId="{406D4824-C6B5-4C5E-9017-0F8A444609BA}" type="presOf" srcId="{5555A9EC-3C27-4489-BF59-52CE1AAD5400}" destId="{0005E8ED-51EA-4DB5-8C46-7DCFC42A8FCE}" srcOrd="1" destOrd="0" presId="urn:microsoft.com/office/officeart/2005/8/layout/orgChart1"/>
    <dgm:cxn modelId="{5B446725-9EE8-4A7C-859D-976A09DF6472}" type="presOf" srcId="{E408DE8C-412C-4545-8E27-B18412B056DA}" destId="{FD65C46A-2D64-44AC-8418-57D9799D8151}" srcOrd="0" destOrd="0" presId="urn:microsoft.com/office/officeart/2005/8/layout/orgChart1"/>
    <dgm:cxn modelId="{0969AB29-D5B6-4045-8D0B-751E11CC033D}" type="presOf" srcId="{9CFBBE66-3992-476B-A21A-79C8C083A23F}" destId="{6A6DCA03-581E-4EEC-83C5-A9C57281AE1A}" srcOrd="0" destOrd="0" presId="urn:microsoft.com/office/officeart/2005/8/layout/orgChart1"/>
    <dgm:cxn modelId="{3598332A-9199-4506-9C86-11399FAA47AD}" type="presOf" srcId="{2017C73A-DACC-48B4-B9E1-945776B46845}" destId="{6DE6F820-36B2-4E79-B2FA-5A8DF692182E}" srcOrd="1" destOrd="0" presId="urn:microsoft.com/office/officeart/2005/8/layout/orgChart1"/>
    <dgm:cxn modelId="{D771C92A-D15A-4034-8F66-6F799EFCA271}" type="presOf" srcId="{A6C0DB6A-3A1A-424D-832E-8410E6C0877C}" destId="{33D32BF5-5F29-4A9E-85D5-8BAFF17E48E9}" srcOrd="1" destOrd="0" presId="urn:microsoft.com/office/officeart/2005/8/layout/orgChart1"/>
    <dgm:cxn modelId="{7FC5892D-F553-4459-ACC1-2E8C544D0F1D}" type="presOf" srcId="{E55375D5-7E61-4D79-9370-4D51AD698D2C}" destId="{70C8E242-CA2F-4F5F-A916-AEB18EA29497}" srcOrd="0" destOrd="0" presId="urn:microsoft.com/office/officeart/2005/8/layout/orgChart1"/>
    <dgm:cxn modelId="{3ACAC72D-3BBA-4739-8572-D354AC594FF4}" type="presOf" srcId="{5E4121CF-DD24-4D79-A55E-BE10ECB41A9C}" destId="{359E98CC-1BFA-4297-AC15-C34F093E5540}" srcOrd="0" destOrd="0" presId="urn:microsoft.com/office/officeart/2005/8/layout/orgChart1"/>
    <dgm:cxn modelId="{D0D5E42D-400C-4C51-8712-63B0C1372244}" srcId="{5D6AD4D7-1528-47B4-953A-CC2CA4FC4277}" destId="{EB51BE14-6467-49E4-9054-77D04000D931}" srcOrd="0" destOrd="0" parTransId="{7840CB9D-D67B-43D9-B696-854D83B3E1CB}" sibTransId="{D17CE355-9C3A-4A8B-9E19-3B6FB4830483}"/>
    <dgm:cxn modelId="{6FD91A2E-51C2-4363-B026-C5379A869EA3}" type="presOf" srcId="{7ED7D149-1878-4768-8435-DC8D8FAA2F66}" destId="{C43B6DC5-0089-4681-B795-7C1DCC98EFD5}" srcOrd="1" destOrd="0" presId="urn:microsoft.com/office/officeart/2005/8/layout/orgChart1"/>
    <dgm:cxn modelId="{6FAC612F-3A8B-46DB-8C16-E34A758006B9}" srcId="{62FDB1B8-651A-4ACD-A6F3-C5E0BD8936DC}" destId="{51056C07-A405-4781-80B6-545689A2B106}" srcOrd="3" destOrd="0" parTransId="{B398FB37-7A8A-4205-8946-96D609E71628}" sibTransId="{D28BE28A-B4F3-41E2-A888-8B1CCF7AE168}"/>
    <dgm:cxn modelId="{B308CB32-A517-46A8-A4B2-57404953E67D}" type="presOf" srcId="{51056C07-A405-4781-80B6-545689A2B106}" destId="{CA83975C-BCAE-4E26-95B5-435D3EB4AE24}" srcOrd="0" destOrd="0" presId="urn:microsoft.com/office/officeart/2005/8/layout/orgChart1"/>
    <dgm:cxn modelId="{081A6B35-99CB-4D90-958A-43F8945CAB71}" srcId="{5D6AD4D7-1528-47B4-953A-CC2CA4FC4277}" destId="{2769207A-79C4-4185-8F69-0ECEA0E83946}" srcOrd="4" destOrd="0" parTransId="{ED6ED16D-C7D6-4157-9B7C-1F3AAD2A2263}" sibTransId="{1B2F86C4-FF1E-4ECF-9A0D-94273450801D}"/>
    <dgm:cxn modelId="{EAEB5036-25D8-4468-8B2D-342718F0E97D}" type="presOf" srcId="{6DF2D03A-5906-4BA6-9C3C-13B8E89C4A3C}" destId="{4EEADEAF-11FD-4DB5-9C65-CB1796A5FA8B}" srcOrd="0" destOrd="0" presId="urn:microsoft.com/office/officeart/2005/8/layout/orgChart1"/>
    <dgm:cxn modelId="{3876EC36-3AA2-4542-B377-C133EF8E03E9}" type="presOf" srcId="{A29B4FA0-94E1-4090-BC9E-31A968A63FF1}" destId="{B9BF35E7-CB16-4B3B-83A3-0EE86EE2C627}" srcOrd="0" destOrd="0" presId="urn:microsoft.com/office/officeart/2005/8/layout/orgChart1"/>
    <dgm:cxn modelId="{AEC14137-3386-4285-A5C2-BA5698938BFA}" srcId="{5D6AD4D7-1528-47B4-953A-CC2CA4FC4277}" destId="{BB0830C1-A032-4409-A912-9E4982C4B22B}" srcOrd="9" destOrd="0" parTransId="{1DD80558-568F-440D-BDAE-50FF08D1A459}" sibTransId="{A2C6A776-A7D6-46AB-A5E6-9FA56056E4E7}"/>
    <dgm:cxn modelId="{3D48C737-DDA2-4297-AEF5-DA645A7EE841}" type="presOf" srcId="{AFF36F1D-4F25-494C-AF51-AEE89B773C03}" destId="{CE363477-4581-4D3F-A7CB-331D6FFE015A}" srcOrd="0" destOrd="0" presId="urn:microsoft.com/office/officeart/2005/8/layout/orgChart1"/>
    <dgm:cxn modelId="{B6B78138-E1C8-49E7-9BA8-1720EBF0BCE6}" type="presOf" srcId="{BB0830C1-A032-4409-A912-9E4982C4B22B}" destId="{2FB9B84D-F2B5-4FA0-BD58-4C9DAC4CF9AB}" srcOrd="0" destOrd="0" presId="urn:microsoft.com/office/officeart/2005/8/layout/orgChart1"/>
    <dgm:cxn modelId="{D8C8493B-C650-4D7D-978F-A31B77651833}" type="presOf" srcId="{29F34F89-633D-47D1-9F60-E09EE242B2C1}" destId="{54244418-9420-4468-9EDD-43A94AF801B3}" srcOrd="0" destOrd="0" presId="urn:microsoft.com/office/officeart/2005/8/layout/orgChart1"/>
    <dgm:cxn modelId="{9B8DC03C-EE44-46E8-B9B0-A296AD699ADE}" type="presOf" srcId="{5D6AD4D7-1528-47B4-953A-CC2CA4FC4277}" destId="{E6E6D359-85FB-42BC-8B88-1532B3790BE1}" srcOrd="1" destOrd="0" presId="urn:microsoft.com/office/officeart/2005/8/layout/orgChart1"/>
    <dgm:cxn modelId="{C202F73C-9A64-488A-B3FA-F52A164ABAB3}" type="presOf" srcId="{513DB3E0-07F6-4C10-92F0-79C7A7744E91}" destId="{2170FC94-ADE5-4A5B-8500-3ED40447F717}" srcOrd="0" destOrd="0" presId="urn:microsoft.com/office/officeart/2005/8/layout/orgChart1"/>
    <dgm:cxn modelId="{039A633E-181A-4D04-A4F4-5C35831C1B6A}" type="presOf" srcId="{5555A9EC-3C27-4489-BF59-52CE1AAD5400}" destId="{2A0B8620-5027-4428-9803-E743E3A7FC21}" srcOrd="0" destOrd="0" presId="urn:microsoft.com/office/officeart/2005/8/layout/orgChart1"/>
    <dgm:cxn modelId="{6EAA0D3F-800F-4844-9883-D0C1006A4D04}" srcId="{72BB7A09-7283-4ED8-8544-1BB3FDF42C97}" destId="{392A1087-7076-402E-A744-4D301EDB9726}" srcOrd="6" destOrd="0" parTransId="{9D502A83-A023-4707-9553-5D98982C956F}" sibTransId="{6851ED7F-2802-4959-82B5-0B5465412BCD}"/>
    <dgm:cxn modelId="{60E9643F-A9C5-4982-874F-F852B0B44605}" type="presOf" srcId="{75C0315E-9DA0-42C9-8339-D27040CEB716}" destId="{387373E8-08BD-4DBB-9F1A-CA21A36A5552}" srcOrd="0" destOrd="0" presId="urn:microsoft.com/office/officeart/2005/8/layout/orgChart1"/>
    <dgm:cxn modelId="{B314C63F-7DDA-46A8-8055-51CD88C726D9}" type="presOf" srcId="{6F118BAF-8A14-48D2-BA6E-8CBC10B0391C}" destId="{38E1493F-8217-4A3E-B4A4-3A35799E8C44}" srcOrd="1" destOrd="0" presId="urn:microsoft.com/office/officeart/2005/8/layout/orgChart1"/>
    <dgm:cxn modelId="{C45B2340-19C2-4967-8B10-294F62697ED0}" type="presOf" srcId="{52EB0089-98CF-449D-A440-8391E69B0917}" destId="{AED428FB-3340-4304-AF51-240182E9D583}" srcOrd="0" destOrd="0" presId="urn:microsoft.com/office/officeart/2005/8/layout/orgChart1"/>
    <dgm:cxn modelId="{AB5B5C61-DC0A-4E77-820B-6EDCA91AEB2C}" srcId="{62FDB1B8-651A-4ACD-A6F3-C5E0BD8936DC}" destId="{2A6376AD-4F59-4754-8F1D-A43AC15715C7}" srcOrd="4" destOrd="0" parTransId="{7B2AF2B6-E2BC-4696-9E3C-C28726872BBE}" sibTransId="{07FEEEAE-2FAF-49C8-9E79-FEB711B40271}"/>
    <dgm:cxn modelId="{27793062-CDF0-43B4-AF26-1BCDDFDDE2EC}" srcId="{62FDB1B8-651A-4ACD-A6F3-C5E0BD8936DC}" destId="{77D5746E-D035-4550-A659-96013E334DF6}" srcOrd="1" destOrd="0" parTransId="{78D022A3-7E7F-40AC-9DD3-4F44E5AD0FF7}" sibTransId="{AC9F9E0F-C28E-44DF-B6B4-AE1C5EB04598}"/>
    <dgm:cxn modelId="{AC499E42-3F51-4D63-AD6A-4171DB091AE0}" type="presOf" srcId="{1DD80558-568F-440D-BDAE-50FF08D1A459}" destId="{064C9880-4234-40CB-B8D7-84894517B8E8}" srcOrd="0" destOrd="0" presId="urn:microsoft.com/office/officeart/2005/8/layout/orgChart1"/>
    <dgm:cxn modelId="{1D7D6B43-7F35-494D-9FEF-81116CEDC417}" srcId="{5D6AD4D7-1528-47B4-953A-CC2CA4FC4277}" destId="{7ED7D149-1878-4768-8435-DC8D8FAA2F66}" srcOrd="7" destOrd="0" parTransId="{92C06D56-B5DD-4C63-8CEA-79C6174AD0A4}" sibTransId="{8AB0010D-E6C0-436D-95A3-10ADC365B944}"/>
    <dgm:cxn modelId="{4DA21265-0F83-4B2F-A3F3-628BAB6A80D3}" type="presOf" srcId="{2A6376AD-4F59-4754-8F1D-A43AC15715C7}" destId="{D76EA5CD-C9A6-40EE-8E82-33A8123091B8}" srcOrd="0" destOrd="0" presId="urn:microsoft.com/office/officeart/2005/8/layout/orgChart1"/>
    <dgm:cxn modelId="{8553EB45-D341-4D4B-82E3-59327453D624}" type="presOf" srcId="{53A251A6-FD1D-4F08-87FE-9009B29100D5}" destId="{F5D44E24-BB16-496A-80DA-54DD5BDFA53A}" srcOrd="0" destOrd="0" presId="urn:microsoft.com/office/officeart/2005/8/layout/orgChart1"/>
    <dgm:cxn modelId="{21285066-BE1D-44E2-ACD4-6E484B3D1D65}" type="presOf" srcId="{69B11EBB-B692-4B39-BC2D-447B298A2CD7}" destId="{67A5567E-D61E-46D3-84C3-0DA72CB7CBD8}" srcOrd="1" destOrd="0" presId="urn:microsoft.com/office/officeart/2005/8/layout/orgChart1"/>
    <dgm:cxn modelId="{33718749-33B4-4DA4-A144-2BD7E6C53DF3}" srcId="{5D6AD4D7-1528-47B4-953A-CC2CA4FC4277}" destId="{514406A2-EC83-443F-959B-6A09A7D284CC}" srcOrd="5" destOrd="0" parTransId="{6A5E342E-0CBB-4EC9-840B-D7B9F402CAC9}" sibTransId="{3FC0CA85-B0F7-4556-BA09-A0D33E8CB479}"/>
    <dgm:cxn modelId="{3760176C-01EF-4B32-A79A-33683C01A09D}" type="presOf" srcId="{62FDB1B8-651A-4ACD-A6F3-C5E0BD8936DC}" destId="{2E082F8E-566C-48BE-A1D1-B04FFAE85E3E}" srcOrd="0" destOrd="0" presId="urn:microsoft.com/office/officeart/2005/8/layout/orgChart1"/>
    <dgm:cxn modelId="{A073C74C-475A-4E95-91C2-1722EC511F23}" type="presOf" srcId="{69B11EBB-B692-4B39-BC2D-447B298A2CD7}" destId="{EA22C4DA-C5B3-494A-B459-34C80D9F2FC9}" srcOrd="0" destOrd="0" presId="urn:microsoft.com/office/officeart/2005/8/layout/orgChart1"/>
    <dgm:cxn modelId="{A0054A6D-BE18-4C88-8261-D6D8C12408C3}" type="presOf" srcId="{2A6376AD-4F59-4754-8F1D-A43AC15715C7}" destId="{53301480-EBFA-4455-8512-9CCD0334E596}" srcOrd="1" destOrd="0" presId="urn:microsoft.com/office/officeart/2005/8/layout/orgChart1"/>
    <dgm:cxn modelId="{5903084F-EBF6-4984-A08D-EF141B8B3466}" type="presOf" srcId="{5D6AD4D7-1528-47B4-953A-CC2CA4FC4277}" destId="{E0A3EF43-466C-44DC-A05D-7A75F4F78265}" srcOrd="0" destOrd="0" presId="urn:microsoft.com/office/officeart/2005/8/layout/orgChart1"/>
    <dgm:cxn modelId="{5B99294F-69B9-43D1-AD84-B65CA3C5C1B0}" srcId="{72BB7A09-7283-4ED8-8544-1BB3FDF42C97}" destId="{EBB63A34-905B-4852-9C3A-84E300854673}" srcOrd="5" destOrd="0" parTransId="{F0D9176E-9267-41CD-800E-385479FF459F}" sibTransId="{0E5429AB-E4FD-4FFE-9BA0-697688A8A5C4}"/>
    <dgm:cxn modelId="{46378B4F-85AA-4657-AAD8-10DBAA165AE8}" type="presOf" srcId="{514406A2-EC83-443F-959B-6A09A7D284CC}" destId="{49BEEDB2-4467-4FAD-BCF5-48DCC4D92D2E}" srcOrd="1" destOrd="0" presId="urn:microsoft.com/office/officeart/2005/8/layout/orgChart1"/>
    <dgm:cxn modelId="{CB50EC71-348F-40E2-B63D-8957929E5BE4}" type="presOf" srcId="{7D0BC2E1-58A2-4AFA-91B8-4BCD058088DA}" destId="{D6D6AEB3-E043-4920-B1A9-FE769855FC6F}" srcOrd="0" destOrd="0" presId="urn:microsoft.com/office/officeart/2005/8/layout/orgChart1"/>
    <dgm:cxn modelId="{206A0852-E6D3-4F12-AA1F-E94AF85C534F}" srcId="{6F118BAF-8A14-48D2-BA6E-8CBC10B0391C}" destId="{E55375D5-7E61-4D79-9370-4D51AD698D2C}" srcOrd="0" destOrd="0" parTransId="{E408DE8C-412C-4545-8E27-B18412B056DA}" sibTransId="{454B719E-EE60-49C9-90C6-4B62D660033A}"/>
    <dgm:cxn modelId="{CEEA0E52-1E51-4AF0-B13E-03D64B8ACEF1}" type="presOf" srcId="{EE4C0034-195F-4C98-BAA7-6065FA31EA20}" destId="{085DC95F-5C33-437D-AA56-C9C8E6069B36}" srcOrd="0" destOrd="0" presId="urn:microsoft.com/office/officeart/2005/8/layout/orgChart1"/>
    <dgm:cxn modelId="{36473872-2A2C-4BF4-AF63-F8003623678D}" srcId="{5D6AD4D7-1528-47B4-953A-CC2CA4FC4277}" destId="{50901374-BCBA-460B-84DA-A56AD251C37C}" srcOrd="10" destOrd="0" parTransId="{F282665B-4233-4122-B31A-993AF5D9C92F}" sibTransId="{2362913B-6659-4A48-94E6-D66BFE86D5E0}"/>
    <dgm:cxn modelId="{30164D72-127A-47AF-9C0E-8477AA3ABE64}" type="presOf" srcId="{78D022A3-7E7F-40AC-9DD3-4F44E5AD0FF7}" destId="{FD2226DE-746A-4331-A837-0B2B96B59DAB}" srcOrd="0" destOrd="0" presId="urn:microsoft.com/office/officeart/2005/8/layout/orgChart1"/>
    <dgm:cxn modelId="{A758BD53-5AFB-4FC9-94EF-903088C4E913}" type="presOf" srcId="{61EE3DD3-0E8C-4A98-88BA-BCEC900489B0}" destId="{A25711EE-213F-453D-AC5B-718DBDC83BD5}" srcOrd="0" destOrd="0" presId="urn:microsoft.com/office/officeart/2005/8/layout/orgChart1"/>
    <dgm:cxn modelId="{D864E553-A70D-4AF0-BF61-AB37F7ED9F2F}" type="presOf" srcId="{51056C07-A405-4781-80B6-545689A2B106}" destId="{E49EAFE3-9BF1-44EF-88BB-C5B60F6E63B7}" srcOrd="1" destOrd="0" presId="urn:microsoft.com/office/officeart/2005/8/layout/orgChart1"/>
    <dgm:cxn modelId="{D85AE776-D896-4653-9B7F-C837DE7C2CFC}" type="presOf" srcId="{4088F7DE-087D-4694-A563-36F71D36A7E9}" destId="{BF62D4EB-2AD1-400E-815C-9B73D8F8D921}" srcOrd="0" destOrd="0" presId="urn:microsoft.com/office/officeart/2005/8/layout/orgChart1"/>
    <dgm:cxn modelId="{C2A80877-5477-42EF-AFEB-E2017244A7D0}" type="presOf" srcId="{EB51BE14-6467-49E4-9054-77D04000D931}" destId="{1E6A2679-AC0F-4211-BA87-2BFAE80E546C}" srcOrd="0" destOrd="0" presId="urn:microsoft.com/office/officeart/2005/8/layout/orgChart1"/>
    <dgm:cxn modelId="{42579278-E7CD-49D7-8E9D-EBCB177EA325}" type="presOf" srcId="{9C819483-43ED-4E2B-BAA6-2556AB3C4633}" destId="{B33DF48C-F9A8-4923-AA9B-4D79813FA791}" srcOrd="1" destOrd="0" presId="urn:microsoft.com/office/officeart/2005/8/layout/orgChart1"/>
    <dgm:cxn modelId="{11355B59-69D3-4324-99CD-A33CC39F7FCE}" type="presOf" srcId="{50901374-BCBA-460B-84DA-A56AD251C37C}" destId="{23654EC7-A62F-4CED-8AF2-942B2FF95B11}" srcOrd="1" destOrd="0" presId="urn:microsoft.com/office/officeart/2005/8/layout/orgChart1"/>
    <dgm:cxn modelId="{C14AD759-04D9-4B17-A109-01BA73714C45}" type="presOf" srcId="{26B4AEFD-757D-49E8-BB9D-E83C041E1C58}" destId="{D2B733E4-8F58-49CB-8452-424AEE9330FF}" srcOrd="0" destOrd="0" presId="urn:microsoft.com/office/officeart/2005/8/layout/orgChart1"/>
    <dgm:cxn modelId="{84C9E17A-56F2-4D4D-AFE4-6F06E040B868}" type="presOf" srcId="{2017C73A-DACC-48B4-B9E1-945776B46845}" destId="{77310F4A-29AC-4CCC-A106-FC6C0B5B2E8A}" srcOrd="0" destOrd="0" presId="urn:microsoft.com/office/officeart/2005/8/layout/orgChart1"/>
    <dgm:cxn modelId="{0491F95A-899D-465F-A374-C23D7B7DC36C}" type="presOf" srcId="{77D5746E-D035-4550-A659-96013E334DF6}" destId="{881205E8-3EBD-4191-BF27-1353E25D37CF}" srcOrd="1" destOrd="0" presId="urn:microsoft.com/office/officeart/2005/8/layout/orgChart1"/>
    <dgm:cxn modelId="{C99B2E7D-1D2F-419E-9172-508E829C22EF}" type="presOf" srcId="{AF41A100-CEE0-42A4-A19A-20D2F761FA63}" destId="{6AC153DE-B7CA-4E3F-81AA-C63C534D827E}" srcOrd="1" destOrd="0" presId="urn:microsoft.com/office/officeart/2005/8/layout/orgChart1"/>
    <dgm:cxn modelId="{898D1F80-F30E-41A8-AFDE-F5F4EFDBF9D1}" type="presOf" srcId="{A7464617-3596-4C39-B956-B023CE4CE05B}" destId="{721BE678-D663-4DBB-84DF-5139A2C4C38C}" srcOrd="0" destOrd="0" presId="urn:microsoft.com/office/officeart/2005/8/layout/orgChart1"/>
    <dgm:cxn modelId="{CA76AB80-7D34-4AE3-B4FD-502505993F65}" type="presOf" srcId="{F0E8201F-ADF0-4205-8252-3D44808C22A7}" destId="{56C39FD5-F938-4609-B28C-A6E33ED4A4AA}" srcOrd="0" destOrd="0" presId="urn:microsoft.com/office/officeart/2005/8/layout/orgChart1"/>
    <dgm:cxn modelId="{E4A18883-934F-4592-8996-A3E13C754FFC}" srcId="{62FDB1B8-651A-4ACD-A6F3-C5E0BD8936DC}" destId="{D24B0347-0EEA-4687-83D6-BEE730A3660D}" srcOrd="2" destOrd="0" parTransId="{A7464617-3596-4C39-B956-B023CE4CE05B}" sibTransId="{A263332E-D9B1-48A2-A2A0-F59E5A359E12}"/>
    <dgm:cxn modelId="{17A02C86-0AF7-47DD-92EA-AD645B13E9B2}" type="presOf" srcId="{EBB63A34-905B-4852-9C3A-84E300854673}" destId="{00BC6344-2BD1-47DF-AC13-6C961CF48785}" srcOrd="0" destOrd="0" presId="urn:microsoft.com/office/officeart/2005/8/layout/orgChart1"/>
    <dgm:cxn modelId="{9A566686-871E-44C5-8B21-C8B583A3D228}" type="presOf" srcId="{392A1087-7076-402E-A744-4D301EDB9726}" destId="{E116BB7A-28DB-4234-8D5F-CE595CC61F8A}" srcOrd="0" destOrd="0" presId="urn:microsoft.com/office/officeart/2005/8/layout/orgChart1"/>
    <dgm:cxn modelId="{4B78E587-9569-4FEB-BC9D-5B5EC5146DB3}" type="presOf" srcId="{2769207A-79C4-4185-8F69-0ECEA0E83946}" destId="{67B0BDF3-5662-44E0-B68A-8287E7FFCF32}" srcOrd="1" destOrd="0" presId="urn:microsoft.com/office/officeart/2005/8/layout/orgChart1"/>
    <dgm:cxn modelId="{07939688-1683-41AE-909B-D67356E9787C}" type="presOf" srcId="{AC6EE9F0-F227-446F-A5E7-6EF073877F1E}" destId="{79C8E2D7-6C8E-4A5B-8BE7-508866418C17}" srcOrd="1" destOrd="0" presId="urn:microsoft.com/office/officeart/2005/8/layout/orgChart1"/>
    <dgm:cxn modelId="{38B4618B-19AB-41FD-A40C-82CCBC2B05C1}" srcId="{62FDB1B8-651A-4ACD-A6F3-C5E0BD8936DC}" destId="{5D6AD4D7-1528-47B4-953A-CC2CA4FC4277}" srcOrd="8" destOrd="0" parTransId="{F2D8ABA1-6237-4C82-8B10-57B35669529B}" sibTransId="{AF545E36-B5DA-4C51-A8E8-FC75BDF1BC19}"/>
    <dgm:cxn modelId="{513C268F-4583-48C9-920D-2397AE5C75D8}" type="presOf" srcId="{7D9ECE70-64A8-41B9-9D94-016F9A92074B}" destId="{D6C8AA10-909E-491F-85EC-E09F58B8CF36}" srcOrd="0" destOrd="0" presId="urn:microsoft.com/office/officeart/2005/8/layout/orgChart1"/>
    <dgm:cxn modelId="{58F3CE92-5FF4-447C-963B-553693118CCE}" srcId="{5D6AD4D7-1528-47B4-953A-CC2CA4FC4277}" destId="{72BB7A09-7283-4ED8-8544-1BB3FDF42C97}" srcOrd="13" destOrd="0" parTransId="{61EE3DD3-0E8C-4A98-88BA-BCEC900489B0}" sibTransId="{30B06FC5-C91F-499D-9223-044F4E8260F3}"/>
    <dgm:cxn modelId="{C7724F94-40DF-4C41-90EC-6DECDDF7AB23}" srcId="{5D6AD4D7-1528-47B4-953A-CC2CA4FC4277}" destId="{A6C0DB6A-3A1A-424D-832E-8410E6C0877C}" srcOrd="6" destOrd="0" parTransId="{12C6E7F0-FBC9-4930-AAE5-945D0B6EC672}" sibTransId="{E423214A-652E-42EA-9C1B-4C065BF3A36A}"/>
    <dgm:cxn modelId="{CF63FE94-26C5-414D-A88C-641572359F8F}" type="presOf" srcId="{34C63A20-0F82-41D5-BD79-6713D6B91A60}" destId="{ECDD62FF-8A7F-448A-ACC9-0C1FE5F8EF1B}" srcOrd="1" destOrd="0" presId="urn:microsoft.com/office/officeart/2005/8/layout/orgChart1"/>
    <dgm:cxn modelId="{ED5E1A9E-F18A-45E0-958B-FDD1F4919B3D}" type="presOf" srcId="{62FDB1B8-651A-4ACD-A6F3-C5E0BD8936DC}" destId="{8B1D1B29-521C-43AD-A480-AAF9E2C39B09}" srcOrd="1" destOrd="0" presId="urn:microsoft.com/office/officeart/2005/8/layout/orgChart1"/>
    <dgm:cxn modelId="{7ADB74A0-EA2F-4260-A965-20F02A6EF760}" type="presOf" srcId="{392A1087-7076-402E-A744-4D301EDB9726}" destId="{C98FF684-3153-4524-AEEB-FAAF9D510C49}" srcOrd="1" destOrd="0" presId="urn:microsoft.com/office/officeart/2005/8/layout/orgChart1"/>
    <dgm:cxn modelId="{F7EB9DA0-544C-4393-9372-245CDE8061D1}" srcId="{5D6AD4D7-1528-47B4-953A-CC2CA4FC4277}" destId="{AC6EE9F0-F227-446F-A5E7-6EF073877F1E}" srcOrd="12" destOrd="0" parTransId="{F0E8201F-ADF0-4205-8252-3D44808C22A7}" sibTransId="{8AC7CC02-362A-465B-8B56-AA620505CCD3}"/>
    <dgm:cxn modelId="{833592A1-94B0-450E-A636-4B9A0797D7F4}" type="presOf" srcId="{12C6E7F0-FBC9-4930-AAE5-945D0B6EC672}" destId="{17667915-4595-4B33-B8B4-44A7ECE1368F}" srcOrd="0" destOrd="0" presId="urn:microsoft.com/office/officeart/2005/8/layout/orgChart1"/>
    <dgm:cxn modelId="{B04992A1-F548-4601-85F8-B44C492286F8}" type="presOf" srcId="{67361F85-8422-49E0-919A-8BF06D3F16ED}" destId="{9671CB2F-1265-44D1-BE1F-C57A46D7C189}" srcOrd="0" destOrd="0" presId="urn:microsoft.com/office/officeart/2005/8/layout/orgChart1"/>
    <dgm:cxn modelId="{3C2C82A5-7464-4FAD-A79C-53678BB99F3D}" srcId="{0ED0168B-C3BC-4C4D-B16E-A5C3EE4BC0D4}" destId="{62FDB1B8-651A-4ACD-A6F3-C5E0BD8936DC}" srcOrd="0" destOrd="0" parTransId="{F14DE2FB-0072-4A23-A9CB-C1CEE5E0E5A4}" sibTransId="{DBF77BC4-F6D4-41F3-85DB-C904503E89F7}"/>
    <dgm:cxn modelId="{BE9EF9A9-0DBA-4E27-84CA-94E2F04EDC88}" type="presOf" srcId="{53A251A6-FD1D-4F08-87FE-9009B29100D5}" destId="{611DD9E6-2B31-46D0-8D7D-E81BE520E788}" srcOrd="1" destOrd="0" presId="urn:microsoft.com/office/officeart/2005/8/layout/orgChart1"/>
    <dgm:cxn modelId="{C3931BAC-B196-4FF7-A6B3-C53C2C39317D}" srcId="{5D6AD4D7-1528-47B4-953A-CC2CA4FC4277}" destId="{75C0315E-9DA0-42C9-8339-D27040CEB716}" srcOrd="1" destOrd="0" parTransId="{65553033-D24B-4313-AABB-D8255BD58245}" sibTransId="{196862A1-E6F7-48E8-94C5-3308B383867B}"/>
    <dgm:cxn modelId="{DBB1C5AD-574E-4033-9CEC-B5F325C4BF5C}" type="presOf" srcId="{AB2157E7-596E-4EDE-94F1-4F357145DB1A}" destId="{D80C15A1-DE6A-4E89-A372-9A40699B2CCD}" srcOrd="0" destOrd="0" presId="urn:microsoft.com/office/officeart/2005/8/layout/orgChart1"/>
    <dgm:cxn modelId="{2C6403B1-F634-41ED-A45E-C059246548A7}" type="presOf" srcId="{6A5E25CC-5B5C-427E-85F2-C025B0BBA7E6}" destId="{248340FF-DD08-4CA9-9979-C93C2837F6E4}" srcOrd="0" destOrd="0" presId="urn:microsoft.com/office/officeart/2005/8/layout/orgChart1"/>
    <dgm:cxn modelId="{EAB003B2-912B-4FB7-A41F-814B4DA93D53}" type="presOf" srcId="{3D000DFE-0DA1-4B54-9BEB-6B2341061354}" destId="{89BCF675-077C-4295-977D-F7C7C6C0668A}" srcOrd="0" destOrd="0" presId="urn:microsoft.com/office/officeart/2005/8/layout/orgChart1"/>
    <dgm:cxn modelId="{7793ADB4-4152-4073-8C9D-9D07CAC8440D}" type="presOf" srcId="{C60FD48B-FC72-4993-AD0D-BF5A2B1E318B}" destId="{D6713E77-2D03-405D-BCEB-1BB0B63B2229}" srcOrd="0" destOrd="0" presId="urn:microsoft.com/office/officeart/2005/8/layout/orgChart1"/>
    <dgm:cxn modelId="{976DD8B5-1A41-4B45-B3B4-CB0D76FE5C11}" srcId="{62FDB1B8-651A-4ACD-A6F3-C5E0BD8936DC}" destId="{AB2157E7-596E-4EDE-94F1-4F357145DB1A}" srcOrd="7" destOrd="0" parTransId="{00E81D1D-A087-497B-A39C-3794BC897EF9}" sibTransId="{E76ECADD-A119-4359-BBDF-D962ECD04289}"/>
    <dgm:cxn modelId="{2D4766BA-BFA4-4836-A9E2-1568C8AD95A6}" srcId="{72BB7A09-7283-4ED8-8544-1BB3FDF42C97}" destId="{9CFBBE66-3992-476B-A21A-79C8C083A23F}" srcOrd="0" destOrd="0" parTransId="{EE4C0034-195F-4C98-BAA7-6065FA31EA20}" sibTransId="{ACD9974C-15CD-46D6-A523-D9E9F68BADAF}"/>
    <dgm:cxn modelId="{9394D2BD-8FA4-4AF2-A95D-1724AC1402F7}" type="presOf" srcId="{AFF36F1D-4F25-494C-AF51-AEE89B773C03}" destId="{1D7C7CBC-B5F6-42D1-859F-33E51B356778}" srcOrd="1" destOrd="0" presId="urn:microsoft.com/office/officeart/2005/8/layout/orgChart1"/>
    <dgm:cxn modelId="{915590BF-B423-4108-8894-D463BF1CF58C}" srcId="{6F118BAF-8A14-48D2-BA6E-8CBC10B0391C}" destId="{3118768B-CE0A-4610-A2C4-83080475A885}" srcOrd="1" destOrd="0" parTransId="{7D9ECE70-64A8-41B9-9D94-016F9A92074B}" sibTransId="{D40F2D4F-BAAA-41E3-A083-55F5B4739522}"/>
    <dgm:cxn modelId="{66BB93C0-1F9D-44F7-9D8B-280B750AF54F}" type="presOf" srcId="{0ED0168B-C3BC-4C4D-B16E-A5C3EE4BC0D4}" destId="{6D103BF4-5989-47D1-AE28-B8537ACB5402}" srcOrd="0" destOrd="0" presId="urn:microsoft.com/office/officeart/2005/8/layout/orgChart1"/>
    <dgm:cxn modelId="{CD8D36C3-45D3-41EF-8DF6-016389175E7F}" type="presOf" srcId="{7ED7D149-1878-4768-8435-DC8D8FAA2F66}" destId="{BBC352C7-3582-45BD-9C34-D0230C410515}" srcOrd="0" destOrd="0" presId="urn:microsoft.com/office/officeart/2005/8/layout/orgChart1"/>
    <dgm:cxn modelId="{5A7A82C3-7020-405C-82D1-505B9ED17150}" type="presOf" srcId="{BB0830C1-A032-4409-A912-9E4982C4B22B}" destId="{98B929F9-6CE3-4020-B087-D93650C64C6E}" srcOrd="1" destOrd="0" presId="urn:microsoft.com/office/officeart/2005/8/layout/orgChart1"/>
    <dgm:cxn modelId="{C15625C7-C417-47AA-A957-55C8598104C2}" type="presOf" srcId="{6F118BAF-8A14-48D2-BA6E-8CBC10B0391C}" destId="{7F26DAFD-AC0F-448F-981E-DB76F5D3B0CE}" srcOrd="0" destOrd="0" presId="urn:microsoft.com/office/officeart/2005/8/layout/orgChart1"/>
    <dgm:cxn modelId="{890EFAC8-6682-4815-816E-51207FD16411}" type="presOf" srcId="{EBB63A34-905B-4852-9C3A-84E300854673}" destId="{41BF3E10-3DD8-4350-B9A4-47EE7079DB59}" srcOrd="1" destOrd="0" presId="urn:microsoft.com/office/officeart/2005/8/layout/orgChart1"/>
    <dgm:cxn modelId="{3C64C6CA-3D3A-484D-9FCE-BE97809F9444}" type="presOf" srcId="{D24B0347-0EEA-4687-83D6-BEE730A3660D}" destId="{4948E778-65DD-451E-B550-92B65A72056A}" srcOrd="0" destOrd="0" presId="urn:microsoft.com/office/officeart/2005/8/layout/orgChart1"/>
    <dgm:cxn modelId="{9D4864CB-FD90-414F-BA1E-E1DCB0BAE7E1}" type="presOf" srcId="{EB51BE14-6467-49E4-9054-77D04000D931}" destId="{516DAA3B-E011-44A9-9349-32EE7BEE1F27}" srcOrd="1" destOrd="0" presId="urn:microsoft.com/office/officeart/2005/8/layout/orgChart1"/>
    <dgm:cxn modelId="{AE171ECC-7A81-43C0-9963-0074FB34E7B3}" type="presOf" srcId="{ED6ED16D-C7D6-4157-9B7C-1F3AAD2A2263}" destId="{82A832F8-BB37-43E8-9818-B74557B3EA48}" srcOrd="0" destOrd="0" presId="urn:microsoft.com/office/officeart/2005/8/layout/orgChart1"/>
    <dgm:cxn modelId="{910855CE-F798-488C-865A-67867B6571DE}" type="presOf" srcId="{50901374-BCBA-460B-84DA-A56AD251C37C}" destId="{4FA35C00-5499-41FA-B532-D55A12485934}" srcOrd="0" destOrd="0" presId="urn:microsoft.com/office/officeart/2005/8/layout/orgChart1"/>
    <dgm:cxn modelId="{86D5D0CE-51B3-4D85-9570-CCF242FFE0AC}" type="presOf" srcId="{75C0315E-9DA0-42C9-8339-D27040CEB716}" destId="{67B1DECA-9870-4B4E-B199-F79B0C2E7F5C}" srcOrd="1" destOrd="0" presId="urn:microsoft.com/office/officeart/2005/8/layout/orgChart1"/>
    <dgm:cxn modelId="{EF75A6CF-0F58-4D76-B51E-1A4858129664}" srcId="{5D6AD4D7-1528-47B4-953A-CC2CA4FC4277}" destId="{C60FD48B-FC72-4993-AD0D-BF5A2B1E318B}" srcOrd="2" destOrd="0" parTransId="{5E4121CF-DD24-4D79-A55E-BE10ECB41A9C}" sibTransId="{BC25C4CC-A95C-4689-AEE4-7A44C7D1051B}"/>
    <dgm:cxn modelId="{20E880D0-D81C-40DF-84E6-C6D1344E779C}" type="presOf" srcId="{A29B4FA0-94E1-4090-BC9E-31A968A63FF1}" destId="{1E08E7D5-80CF-4771-B9E3-3019BBA262FB}" srcOrd="1" destOrd="0" presId="urn:microsoft.com/office/officeart/2005/8/layout/orgChart1"/>
    <dgm:cxn modelId="{3F9564D3-938A-40A6-B75D-A28BF0234384}" type="presOf" srcId="{E55375D5-7E61-4D79-9370-4D51AD698D2C}" destId="{A014DB98-7312-4645-BD0D-27AB3DABA542}" srcOrd="1" destOrd="0" presId="urn:microsoft.com/office/officeart/2005/8/layout/orgChart1"/>
    <dgm:cxn modelId="{51B585D4-936A-4FD3-B937-44ECFCBBD1D7}" type="presOf" srcId="{B398FB37-7A8A-4205-8946-96D609E71628}" destId="{515DC89D-863A-4909-A4E7-E28CB17D0A8D}" srcOrd="0" destOrd="0" presId="urn:microsoft.com/office/officeart/2005/8/layout/orgChart1"/>
    <dgm:cxn modelId="{2DFCABD7-54BD-4D40-96EC-4B14BBD87BAE}" type="presOf" srcId="{9CFBBE66-3992-476B-A21A-79C8C083A23F}" destId="{3EF35880-5476-4852-83E0-441BD8132AEC}" srcOrd="1" destOrd="0" presId="urn:microsoft.com/office/officeart/2005/8/layout/orgChart1"/>
    <dgm:cxn modelId="{90320BDA-1363-4728-A004-EA0287272C20}" type="presOf" srcId="{7B2AF2B6-E2BC-4696-9E3C-C28726872BBE}" destId="{0D0804D5-34D9-48C2-B766-B29C7CED6812}" srcOrd="0" destOrd="0" presId="urn:microsoft.com/office/officeart/2005/8/layout/orgChart1"/>
    <dgm:cxn modelId="{457C29DA-A9CF-4EB4-908D-3205599B6A2A}" srcId="{5D6AD4D7-1528-47B4-953A-CC2CA4FC4277}" destId="{52EB0089-98CF-449D-A440-8391E69B0917}" srcOrd="8" destOrd="0" parTransId="{3D000DFE-0DA1-4B54-9BEB-6B2341061354}" sibTransId="{DEC2B222-333B-4A68-B417-D3A5C17758F0}"/>
    <dgm:cxn modelId="{F4CB1DDC-8D18-4F4D-8DDA-7EC0FBF4A257}" type="presOf" srcId="{F282665B-4233-4122-B31A-993AF5D9C92F}" destId="{4CAA769C-5645-486F-8CA7-3F989433C91D}" srcOrd="0" destOrd="0" presId="urn:microsoft.com/office/officeart/2005/8/layout/orgChart1"/>
    <dgm:cxn modelId="{8B6BE0DC-5D0B-44DE-A79F-70BF1425B60C}" type="presOf" srcId="{3118768B-CE0A-4610-A2C4-83080475A885}" destId="{7E16E1B0-DC85-4144-9DA6-D34418048B49}" srcOrd="0" destOrd="0" presId="urn:microsoft.com/office/officeart/2005/8/layout/orgChart1"/>
    <dgm:cxn modelId="{33E136E0-3165-49D4-AD19-CBFAC2DA6BBD}" type="presOf" srcId="{A6C0DB6A-3A1A-424D-832E-8410E6C0877C}" destId="{86C14ED6-5A62-4151-BC4E-0E52B21FBCCF}" srcOrd="0" destOrd="0" presId="urn:microsoft.com/office/officeart/2005/8/layout/orgChart1"/>
    <dgm:cxn modelId="{EF17B4E0-4A1F-47BB-8D7B-70FDF4B5AF65}" type="presOf" srcId="{AF41A100-CEE0-42A4-A19A-20D2F761FA63}" destId="{379B0641-0C6B-4453-A29A-29E0119EB350}" srcOrd="0" destOrd="0" presId="urn:microsoft.com/office/officeart/2005/8/layout/orgChart1"/>
    <dgm:cxn modelId="{2D3593E2-3FAE-4E9F-A3D9-40F096C8633B}" srcId="{62FDB1B8-651A-4ACD-A6F3-C5E0BD8936DC}" destId="{69B11EBB-B692-4B39-BC2D-447B298A2CD7}" srcOrd="0" destOrd="0" parTransId="{26B4AEFD-757D-49E8-BB9D-E83C041E1C58}" sibTransId="{6836748C-3642-401F-AB05-B74DC5164D86}"/>
    <dgm:cxn modelId="{6024CEE4-8351-4C26-AFD4-CE13C40D23A1}" type="presOf" srcId="{AC6EE9F0-F227-446F-A5E7-6EF073877F1E}" destId="{D644E376-1CB3-4E1A-B36E-472F5FCE0800}" srcOrd="0" destOrd="0" presId="urn:microsoft.com/office/officeart/2005/8/layout/orgChart1"/>
    <dgm:cxn modelId="{A8E0A0E5-FFCC-4C25-95D5-5B1CBF7B0775}" type="presOf" srcId="{34C63A20-0F82-41D5-BD79-6713D6B91A60}" destId="{63873B4A-DE7D-4615-A5AB-D72E76AAF7BD}" srcOrd="0" destOrd="0" presId="urn:microsoft.com/office/officeart/2005/8/layout/orgChart1"/>
    <dgm:cxn modelId="{6DFA4FE6-1628-4812-A639-A59056AB4391}" type="presOf" srcId="{72BB7A09-7283-4ED8-8544-1BB3FDF42C97}" destId="{96E881C6-F7E6-4D54-BEF7-0041D624F93C}" srcOrd="0" destOrd="0" presId="urn:microsoft.com/office/officeart/2005/8/layout/orgChart1"/>
    <dgm:cxn modelId="{4CE7B5E7-BC49-41AC-9D98-40F82CCD2EBE}" srcId="{62FDB1B8-651A-4ACD-A6F3-C5E0BD8936DC}" destId="{9C819483-43ED-4E2B-BAA6-2556AB3C4633}" srcOrd="5" destOrd="0" parTransId="{7D0BC2E1-58A2-4AFA-91B8-4BCD058088DA}" sibTransId="{8B850875-16C0-43CD-9C4F-4037F428BB86}"/>
    <dgm:cxn modelId="{4DFABAEB-64D1-4BC2-BF34-959787AF295E}" type="presOf" srcId="{F0D9176E-9267-41CD-800E-385479FF459F}" destId="{052AFD52-17CC-45B7-8116-7745239BC3B1}" srcOrd="0" destOrd="0" presId="urn:microsoft.com/office/officeart/2005/8/layout/orgChart1"/>
    <dgm:cxn modelId="{8D01BEEB-814F-4D4C-AA1D-2CFDA164EC0C}" type="presOf" srcId="{39CE2D75-10A7-4126-A9CB-F31F5A67870A}" destId="{E72C2BD9-8A2D-4FA3-BF2E-FAAEC9445BF5}" srcOrd="0" destOrd="0" presId="urn:microsoft.com/office/officeart/2005/8/layout/orgChart1"/>
    <dgm:cxn modelId="{DF589FEC-77F7-4291-88C0-5097EA8D5B68}" type="presOf" srcId="{65553033-D24B-4313-AABB-D8255BD58245}" destId="{66EEBA02-0EFE-44B2-8BE1-CB26B59923B7}" srcOrd="0" destOrd="0" presId="urn:microsoft.com/office/officeart/2005/8/layout/orgChart1"/>
    <dgm:cxn modelId="{6F2107EE-4294-40EF-9F73-BB9BC18AB0CC}" type="presOf" srcId="{6A5E342E-0CBB-4EC9-840B-D7B9F402CAC9}" destId="{56631C52-5DFE-43AF-B8DC-647BE29AF8A9}" srcOrd="0" destOrd="0" presId="urn:microsoft.com/office/officeart/2005/8/layout/orgChart1"/>
    <dgm:cxn modelId="{76A2E7EF-B9A3-45BD-B532-68CF5C2A9277}" srcId="{72BB7A09-7283-4ED8-8544-1BB3FDF42C97}" destId="{5555A9EC-3C27-4489-BF59-52CE1AAD5400}" srcOrd="1" destOrd="0" parTransId="{6DF2D03A-5906-4BA6-9C3C-13B8E89C4A3C}" sibTransId="{CA5A71B7-C98B-47CE-92A7-06711FF43C01}"/>
    <dgm:cxn modelId="{8B0834F0-17C3-4D06-99D8-EA423A0569FE}" type="presOf" srcId="{3118768B-CE0A-4610-A2C4-83080475A885}" destId="{F81635F2-28F0-4911-B111-FC8A58FACFE3}" srcOrd="1" destOrd="0" presId="urn:microsoft.com/office/officeart/2005/8/layout/orgChart1"/>
    <dgm:cxn modelId="{A5358FF2-6145-491E-9492-7C6446D3570B}" srcId="{5D6AD4D7-1528-47B4-953A-CC2CA4FC4277}" destId="{6F118BAF-8A14-48D2-BA6E-8CBC10B0391C}" srcOrd="11" destOrd="0" parTransId="{4088F7DE-087D-4694-A563-36F71D36A7E9}" sibTransId="{5A0E8C60-4C79-4842-8679-0F47B1C54D36}"/>
    <dgm:cxn modelId="{A470A3F4-7AF3-4904-81F3-72C349B5FBB2}" type="presOf" srcId="{D24B0347-0EEA-4687-83D6-BEE730A3660D}" destId="{62F2B90B-843F-4DB4-A991-01ACDD7F7CEE}" srcOrd="1" destOrd="0" presId="urn:microsoft.com/office/officeart/2005/8/layout/orgChart1"/>
    <dgm:cxn modelId="{488A88F6-E751-4730-B685-AC3C579496C2}" srcId="{62FDB1B8-651A-4ACD-A6F3-C5E0BD8936DC}" destId="{2017C73A-DACC-48B4-B9E1-945776B46845}" srcOrd="6" destOrd="0" parTransId="{C2200881-DD20-4A74-ACCA-A271748DA3EB}" sibTransId="{171E6972-A83E-4FC9-894C-2EAAF55B10C1}"/>
    <dgm:cxn modelId="{3BBABAF7-9322-4E5C-ACCD-B777F071850E}" srcId="{72BB7A09-7283-4ED8-8544-1BB3FDF42C97}" destId="{A29B4FA0-94E1-4090-BC9E-31A968A63FF1}" srcOrd="3" destOrd="0" parTransId="{513DB3E0-07F6-4C10-92F0-79C7A7744E91}" sibTransId="{DF783498-351B-428E-9AF6-502591F1352C}"/>
    <dgm:cxn modelId="{E66B9DF8-5775-4CAD-B873-93C9EF7A2A43}" type="presOf" srcId="{C2200881-DD20-4A74-ACCA-A271748DA3EB}" destId="{D6302DF4-2495-4D1D-B80A-407BADC7E5B5}" srcOrd="0" destOrd="0" presId="urn:microsoft.com/office/officeart/2005/8/layout/orgChart1"/>
    <dgm:cxn modelId="{7AB155FE-D116-4306-A493-B1D863B6FD27}" srcId="{72BB7A09-7283-4ED8-8544-1BB3FDF42C97}" destId="{AF41A100-CEE0-42A4-A19A-20D2F761FA63}" srcOrd="2" destOrd="0" parTransId="{29F34F89-633D-47D1-9F60-E09EE242B2C1}" sibTransId="{5B8FABBE-81C6-4755-9984-7401FD33C0F3}"/>
    <dgm:cxn modelId="{C05EB2FE-FFC7-4C3B-A71E-0E902F697B60}" srcId="{72BB7A09-7283-4ED8-8544-1BB3FDF42C97}" destId="{34C63A20-0F82-41D5-BD79-6713D6B91A60}" srcOrd="4" destOrd="0" parTransId="{39CE2D75-10A7-4126-A9CB-F31F5A67870A}" sibTransId="{6D3CAC7A-79B5-4B9A-BB53-8F7135E49137}"/>
    <dgm:cxn modelId="{FC545AFF-31DC-4E42-9D08-E6B04D7063CC}" type="presOf" srcId="{F2D8ABA1-6237-4C82-8B10-57B35669529B}" destId="{CFF125C9-1663-4BFB-BC5C-766E8B4D129D}" srcOrd="0" destOrd="0" presId="urn:microsoft.com/office/officeart/2005/8/layout/orgChart1"/>
    <dgm:cxn modelId="{AFDCD2FF-AD30-4F3E-8150-3D9DF816DB91}" type="presOf" srcId="{2769207A-79C4-4185-8F69-0ECEA0E83946}" destId="{2FFDEBFA-B8CB-4B7E-8E80-DE7BACD31EAE}" srcOrd="0" destOrd="0" presId="urn:microsoft.com/office/officeart/2005/8/layout/orgChart1"/>
    <dgm:cxn modelId="{9A63557F-9D41-425D-AFD9-1845918DC8B8}" type="presParOf" srcId="{6D103BF4-5989-47D1-AE28-B8537ACB5402}" destId="{278B1546-9255-46A3-BE57-AFF20C56E7B2}" srcOrd="0" destOrd="0" presId="urn:microsoft.com/office/officeart/2005/8/layout/orgChart1"/>
    <dgm:cxn modelId="{9D4F4430-7FEB-4163-91BD-5E88F9E40A08}" type="presParOf" srcId="{278B1546-9255-46A3-BE57-AFF20C56E7B2}" destId="{EDA0C7DD-E830-4330-9E54-D8C2063CC679}" srcOrd="0" destOrd="0" presId="urn:microsoft.com/office/officeart/2005/8/layout/orgChart1"/>
    <dgm:cxn modelId="{B9D6362E-0FC2-4869-A87C-8394A77DDA5E}" type="presParOf" srcId="{EDA0C7DD-E830-4330-9E54-D8C2063CC679}" destId="{2E082F8E-566C-48BE-A1D1-B04FFAE85E3E}" srcOrd="0" destOrd="0" presId="urn:microsoft.com/office/officeart/2005/8/layout/orgChart1"/>
    <dgm:cxn modelId="{22D93C37-F408-4845-A2D1-2E1A712F692A}" type="presParOf" srcId="{EDA0C7DD-E830-4330-9E54-D8C2063CC679}" destId="{8B1D1B29-521C-43AD-A480-AAF9E2C39B09}" srcOrd="1" destOrd="0" presId="urn:microsoft.com/office/officeart/2005/8/layout/orgChart1"/>
    <dgm:cxn modelId="{A38666FF-0E9F-4EE8-9D3A-663C70134951}" type="presParOf" srcId="{278B1546-9255-46A3-BE57-AFF20C56E7B2}" destId="{29C99395-589F-4707-974F-4EF0ABFF27A0}" srcOrd="1" destOrd="0" presId="urn:microsoft.com/office/officeart/2005/8/layout/orgChart1"/>
    <dgm:cxn modelId="{C0A91F31-DE5F-4E5D-B801-C7834430A520}" type="presParOf" srcId="{29C99395-589F-4707-974F-4EF0ABFF27A0}" destId="{CFF125C9-1663-4BFB-BC5C-766E8B4D129D}" srcOrd="0" destOrd="0" presId="urn:microsoft.com/office/officeart/2005/8/layout/orgChart1"/>
    <dgm:cxn modelId="{10424C0F-00FC-41F6-8877-DBB754583D95}" type="presParOf" srcId="{29C99395-589F-4707-974F-4EF0ABFF27A0}" destId="{7C3EF7EA-6244-44DC-982F-4383C6BE18E5}" srcOrd="1" destOrd="0" presId="urn:microsoft.com/office/officeart/2005/8/layout/orgChart1"/>
    <dgm:cxn modelId="{E3B5C103-2895-4A52-A16F-1B6D4B8E62A6}" type="presParOf" srcId="{7C3EF7EA-6244-44DC-982F-4383C6BE18E5}" destId="{139BFA5C-E1BB-49F9-BDCB-27EBDBA7C4E7}" srcOrd="0" destOrd="0" presId="urn:microsoft.com/office/officeart/2005/8/layout/orgChart1"/>
    <dgm:cxn modelId="{A84E704F-A2B7-47F1-91E8-D10409ABEA25}" type="presParOf" srcId="{139BFA5C-E1BB-49F9-BDCB-27EBDBA7C4E7}" destId="{E0A3EF43-466C-44DC-A05D-7A75F4F78265}" srcOrd="0" destOrd="0" presId="urn:microsoft.com/office/officeart/2005/8/layout/orgChart1"/>
    <dgm:cxn modelId="{CFE1DA61-5C14-401D-88A2-C83B136375C1}" type="presParOf" srcId="{139BFA5C-E1BB-49F9-BDCB-27EBDBA7C4E7}" destId="{E6E6D359-85FB-42BC-8B88-1532B3790BE1}" srcOrd="1" destOrd="0" presId="urn:microsoft.com/office/officeart/2005/8/layout/orgChart1"/>
    <dgm:cxn modelId="{92732295-9A25-4F45-A415-464301FE2900}" type="presParOf" srcId="{7C3EF7EA-6244-44DC-982F-4383C6BE18E5}" destId="{0E28D779-B1CD-469B-BC98-012D48B877B4}" srcOrd="1" destOrd="0" presId="urn:microsoft.com/office/officeart/2005/8/layout/orgChart1"/>
    <dgm:cxn modelId="{9AAAA1CF-811B-420B-8F4E-7D0AE4D35747}" type="presParOf" srcId="{0E28D779-B1CD-469B-BC98-012D48B877B4}" destId="{89BCF675-077C-4295-977D-F7C7C6C0668A}" srcOrd="0" destOrd="0" presId="urn:microsoft.com/office/officeart/2005/8/layout/orgChart1"/>
    <dgm:cxn modelId="{4D5AEDB7-D798-4435-8A9A-0734902BC257}" type="presParOf" srcId="{0E28D779-B1CD-469B-BC98-012D48B877B4}" destId="{2A8FAD62-F7FC-4616-AD6C-4F08D8D1F111}" srcOrd="1" destOrd="0" presId="urn:microsoft.com/office/officeart/2005/8/layout/orgChart1"/>
    <dgm:cxn modelId="{7FDF5A06-203B-46C8-8C01-331D91ED74C5}" type="presParOf" srcId="{2A8FAD62-F7FC-4616-AD6C-4F08D8D1F111}" destId="{0FD154D9-0B51-4760-B882-30B45AD21201}" srcOrd="0" destOrd="0" presId="urn:microsoft.com/office/officeart/2005/8/layout/orgChart1"/>
    <dgm:cxn modelId="{04AD3D6F-8A98-437D-8304-6C59F86A92CE}" type="presParOf" srcId="{0FD154D9-0B51-4760-B882-30B45AD21201}" destId="{AED428FB-3340-4304-AF51-240182E9D583}" srcOrd="0" destOrd="0" presId="urn:microsoft.com/office/officeart/2005/8/layout/orgChart1"/>
    <dgm:cxn modelId="{42D5D52F-AC7A-47AF-BC65-DEB3711F8D3E}" type="presParOf" srcId="{0FD154D9-0B51-4760-B882-30B45AD21201}" destId="{78D38133-71A9-43A6-A38C-2D25D72AA70B}" srcOrd="1" destOrd="0" presId="urn:microsoft.com/office/officeart/2005/8/layout/orgChart1"/>
    <dgm:cxn modelId="{3832A772-027D-467D-893F-D84EDD275147}" type="presParOf" srcId="{2A8FAD62-F7FC-4616-AD6C-4F08D8D1F111}" destId="{475F46C8-6E69-461F-9EE2-706B1222EF7D}" srcOrd="1" destOrd="0" presId="urn:microsoft.com/office/officeart/2005/8/layout/orgChart1"/>
    <dgm:cxn modelId="{57F3D864-CF7C-45C0-A4F7-534B164BA838}" type="presParOf" srcId="{2A8FAD62-F7FC-4616-AD6C-4F08D8D1F111}" destId="{9D3A3FD0-2C54-4BF4-9598-9B6A8FA2E19E}" srcOrd="2" destOrd="0" presId="urn:microsoft.com/office/officeart/2005/8/layout/orgChart1"/>
    <dgm:cxn modelId="{ABC00FCA-C663-4901-A4EA-277E6A3A9AF8}" type="presParOf" srcId="{0E28D779-B1CD-469B-BC98-012D48B877B4}" destId="{064C9880-4234-40CB-B8D7-84894517B8E8}" srcOrd="2" destOrd="0" presId="urn:microsoft.com/office/officeart/2005/8/layout/orgChart1"/>
    <dgm:cxn modelId="{A27A000D-66D7-40CA-894E-22E8F9DA0070}" type="presParOf" srcId="{0E28D779-B1CD-469B-BC98-012D48B877B4}" destId="{B36991DE-912F-4B49-8DB7-E8C0492D7492}" srcOrd="3" destOrd="0" presId="urn:microsoft.com/office/officeart/2005/8/layout/orgChart1"/>
    <dgm:cxn modelId="{1A9BD6B9-8D9C-45F8-8C77-04765223FE03}" type="presParOf" srcId="{B36991DE-912F-4B49-8DB7-E8C0492D7492}" destId="{197A67E4-71BD-49C7-9BB0-49AB88821CE5}" srcOrd="0" destOrd="0" presId="urn:microsoft.com/office/officeart/2005/8/layout/orgChart1"/>
    <dgm:cxn modelId="{AD62F481-CF4B-4DE4-BF7D-B3EA2D0C35BA}" type="presParOf" srcId="{197A67E4-71BD-49C7-9BB0-49AB88821CE5}" destId="{2FB9B84D-F2B5-4FA0-BD58-4C9DAC4CF9AB}" srcOrd="0" destOrd="0" presId="urn:microsoft.com/office/officeart/2005/8/layout/orgChart1"/>
    <dgm:cxn modelId="{565E9A34-717B-4805-83FD-AADC638337B6}" type="presParOf" srcId="{197A67E4-71BD-49C7-9BB0-49AB88821CE5}" destId="{98B929F9-6CE3-4020-B087-D93650C64C6E}" srcOrd="1" destOrd="0" presId="urn:microsoft.com/office/officeart/2005/8/layout/orgChart1"/>
    <dgm:cxn modelId="{6096E2FE-A241-41E9-8B80-62D1785C7685}" type="presParOf" srcId="{B36991DE-912F-4B49-8DB7-E8C0492D7492}" destId="{029A6695-AAFB-4C65-A21F-3D2423D48CA6}" srcOrd="1" destOrd="0" presId="urn:microsoft.com/office/officeart/2005/8/layout/orgChart1"/>
    <dgm:cxn modelId="{05EB563A-950F-4E86-807E-266CB2A86024}" type="presParOf" srcId="{B36991DE-912F-4B49-8DB7-E8C0492D7492}" destId="{6A5221DE-45A9-4CC6-BCD7-E302A12E0B83}" srcOrd="2" destOrd="0" presId="urn:microsoft.com/office/officeart/2005/8/layout/orgChart1"/>
    <dgm:cxn modelId="{4ABFF1F9-0F2D-4F19-B082-DB5A7D9946D0}" type="presParOf" srcId="{0E28D779-B1CD-469B-BC98-012D48B877B4}" destId="{4CAA769C-5645-486F-8CA7-3F989433C91D}" srcOrd="4" destOrd="0" presId="urn:microsoft.com/office/officeart/2005/8/layout/orgChart1"/>
    <dgm:cxn modelId="{89CEF2AD-56DC-4847-A522-40C447B67AF0}" type="presParOf" srcId="{0E28D779-B1CD-469B-BC98-012D48B877B4}" destId="{FF922598-2DB3-40E2-B59D-3C9558049E61}" srcOrd="5" destOrd="0" presId="urn:microsoft.com/office/officeart/2005/8/layout/orgChart1"/>
    <dgm:cxn modelId="{F1ECBE00-E91D-44BE-9F4C-5FAF255F7B4D}" type="presParOf" srcId="{FF922598-2DB3-40E2-B59D-3C9558049E61}" destId="{FB6BCC29-3F21-4695-8C36-85FA18F2D0E8}" srcOrd="0" destOrd="0" presId="urn:microsoft.com/office/officeart/2005/8/layout/orgChart1"/>
    <dgm:cxn modelId="{C82E6D09-D9EA-4628-97E0-154F2C8ECE86}" type="presParOf" srcId="{FB6BCC29-3F21-4695-8C36-85FA18F2D0E8}" destId="{4FA35C00-5499-41FA-B532-D55A12485934}" srcOrd="0" destOrd="0" presId="urn:microsoft.com/office/officeart/2005/8/layout/orgChart1"/>
    <dgm:cxn modelId="{5A6A2AB5-70D5-45D7-8E05-ACE6CD4D7846}" type="presParOf" srcId="{FB6BCC29-3F21-4695-8C36-85FA18F2D0E8}" destId="{23654EC7-A62F-4CED-8AF2-942B2FF95B11}" srcOrd="1" destOrd="0" presId="urn:microsoft.com/office/officeart/2005/8/layout/orgChart1"/>
    <dgm:cxn modelId="{3CAB80E0-60DD-4A90-962D-B6624D0BF729}" type="presParOf" srcId="{FF922598-2DB3-40E2-B59D-3C9558049E61}" destId="{75AAEF3D-02F5-4E8B-B1D8-50E5D11E7190}" srcOrd="1" destOrd="0" presId="urn:microsoft.com/office/officeart/2005/8/layout/orgChart1"/>
    <dgm:cxn modelId="{345A4DFF-12D5-4B4F-B146-415FC90C53A5}" type="presParOf" srcId="{FF922598-2DB3-40E2-B59D-3C9558049E61}" destId="{5429CA83-9CCB-4B97-888A-D65AA769EDA2}" srcOrd="2" destOrd="0" presId="urn:microsoft.com/office/officeart/2005/8/layout/orgChart1"/>
    <dgm:cxn modelId="{E4FEF4B2-9381-4FA9-9D8F-727E8341D470}" type="presParOf" srcId="{0E28D779-B1CD-469B-BC98-012D48B877B4}" destId="{BF62D4EB-2AD1-400E-815C-9B73D8F8D921}" srcOrd="6" destOrd="0" presId="urn:microsoft.com/office/officeart/2005/8/layout/orgChart1"/>
    <dgm:cxn modelId="{B72D52C9-83CE-4269-9F56-6FBD728326D4}" type="presParOf" srcId="{0E28D779-B1CD-469B-BC98-012D48B877B4}" destId="{40BC8B85-53F6-4A4E-8322-ED2858C3788D}" srcOrd="7" destOrd="0" presId="urn:microsoft.com/office/officeart/2005/8/layout/orgChart1"/>
    <dgm:cxn modelId="{20D7BC57-CFCE-4F41-A92A-B01C8D3647A0}" type="presParOf" srcId="{40BC8B85-53F6-4A4E-8322-ED2858C3788D}" destId="{17DEC898-031F-4767-BE2D-DC63BA4DE418}" srcOrd="0" destOrd="0" presId="urn:microsoft.com/office/officeart/2005/8/layout/orgChart1"/>
    <dgm:cxn modelId="{DECB1841-61F8-44C6-BB44-D9071A9A0851}" type="presParOf" srcId="{17DEC898-031F-4767-BE2D-DC63BA4DE418}" destId="{7F26DAFD-AC0F-448F-981E-DB76F5D3B0CE}" srcOrd="0" destOrd="0" presId="urn:microsoft.com/office/officeart/2005/8/layout/orgChart1"/>
    <dgm:cxn modelId="{2E8D3902-D208-44BC-BD6F-FB31158C20C5}" type="presParOf" srcId="{17DEC898-031F-4767-BE2D-DC63BA4DE418}" destId="{38E1493F-8217-4A3E-B4A4-3A35799E8C44}" srcOrd="1" destOrd="0" presId="urn:microsoft.com/office/officeart/2005/8/layout/orgChart1"/>
    <dgm:cxn modelId="{C9638A70-B15B-4441-B2D6-FE2ECE63336A}" type="presParOf" srcId="{40BC8B85-53F6-4A4E-8322-ED2858C3788D}" destId="{6D135216-F429-4D23-9555-391379FB7559}" srcOrd="1" destOrd="0" presId="urn:microsoft.com/office/officeart/2005/8/layout/orgChart1"/>
    <dgm:cxn modelId="{351ED239-ECB8-4580-BFAE-9C9731FBA19E}" type="presParOf" srcId="{40BC8B85-53F6-4A4E-8322-ED2858C3788D}" destId="{A736CFEF-4F2C-49D6-85B4-0A60E1FE1BA2}" srcOrd="2" destOrd="0" presId="urn:microsoft.com/office/officeart/2005/8/layout/orgChart1"/>
    <dgm:cxn modelId="{629D2440-9E82-4E3C-BF3C-9C09A21679F6}" type="presParOf" srcId="{A736CFEF-4F2C-49D6-85B4-0A60E1FE1BA2}" destId="{FD65C46A-2D64-44AC-8418-57D9799D8151}" srcOrd="0" destOrd="0" presId="urn:microsoft.com/office/officeart/2005/8/layout/orgChart1"/>
    <dgm:cxn modelId="{B4D63A1A-EDFE-4D5D-B972-D50C4987AB95}" type="presParOf" srcId="{A736CFEF-4F2C-49D6-85B4-0A60E1FE1BA2}" destId="{AF58CBDE-B252-4611-86A3-81880368076E}" srcOrd="1" destOrd="0" presId="urn:microsoft.com/office/officeart/2005/8/layout/orgChart1"/>
    <dgm:cxn modelId="{67AE46B4-5F8E-4DF3-A1FB-B9EF0E435760}" type="presParOf" srcId="{AF58CBDE-B252-4611-86A3-81880368076E}" destId="{B61620D2-2BF6-4BC7-AB5A-3B1BC7423CA2}" srcOrd="0" destOrd="0" presId="urn:microsoft.com/office/officeart/2005/8/layout/orgChart1"/>
    <dgm:cxn modelId="{861D8BA7-B23D-4A23-87F4-1154C236DED5}" type="presParOf" srcId="{B61620D2-2BF6-4BC7-AB5A-3B1BC7423CA2}" destId="{70C8E242-CA2F-4F5F-A916-AEB18EA29497}" srcOrd="0" destOrd="0" presId="urn:microsoft.com/office/officeart/2005/8/layout/orgChart1"/>
    <dgm:cxn modelId="{DABD56A3-131F-4CCA-B447-F4BEB6C6EEE5}" type="presParOf" srcId="{B61620D2-2BF6-4BC7-AB5A-3B1BC7423CA2}" destId="{A014DB98-7312-4645-BD0D-27AB3DABA542}" srcOrd="1" destOrd="0" presId="urn:microsoft.com/office/officeart/2005/8/layout/orgChart1"/>
    <dgm:cxn modelId="{68091267-C48F-4626-A6CC-1D924DFDA9BC}" type="presParOf" srcId="{AF58CBDE-B252-4611-86A3-81880368076E}" destId="{9825E11A-AFC1-4A7B-9577-A5DC7CD2BA03}" srcOrd="1" destOrd="0" presId="urn:microsoft.com/office/officeart/2005/8/layout/orgChart1"/>
    <dgm:cxn modelId="{64999A98-7A80-4506-8C59-E3A3075FD2FA}" type="presParOf" srcId="{AF58CBDE-B252-4611-86A3-81880368076E}" destId="{B09E6FC2-3A0A-4A05-A66C-AECCC824BC93}" srcOrd="2" destOrd="0" presId="urn:microsoft.com/office/officeart/2005/8/layout/orgChart1"/>
    <dgm:cxn modelId="{5E8CEF78-3225-4D7E-8D42-0CE550687ADF}" type="presParOf" srcId="{A736CFEF-4F2C-49D6-85B4-0A60E1FE1BA2}" destId="{D6C8AA10-909E-491F-85EC-E09F58B8CF36}" srcOrd="2" destOrd="0" presId="urn:microsoft.com/office/officeart/2005/8/layout/orgChart1"/>
    <dgm:cxn modelId="{3A2BA8CE-0DE5-4E42-8DE6-8DDE56FF9857}" type="presParOf" srcId="{A736CFEF-4F2C-49D6-85B4-0A60E1FE1BA2}" destId="{358A5D98-82E8-4C65-9A96-B493C26C174E}" srcOrd="3" destOrd="0" presId="urn:microsoft.com/office/officeart/2005/8/layout/orgChart1"/>
    <dgm:cxn modelId="{F4A71ABD-9CFF-4EFE-8069-A297984E5D77}" type="presParOf" srcId="{358A5D98-82E8-4C65-9A96-B493C26C174E}" destId="{55458E1F-F97B-430C-BCB5-DD1BCF7E2AAD}" srcOrd="0" destOrd="0" presId="urn:microsoft.com/office/officeart/2005/8/layout/orgChart1"/>
    <dgm:cxn modelId="{5FA7A0CD-4C7B-4FAE-AEB3-3EA77BD95C07}" type="presParOf" srcId="{55458E1F-F97B-430C-BCB5-DD1BCF7E2AAD}" destId="{7E16E1B0-DC85-4144-9DA6-D34418048B49}" srcOrd="0" destOrd="0" presId="urn:microsoft.com/office/officeart/2005/8/layout/orgChart1"/>
    <dgm:cxn modelId="{BCBEB891-2E93-412E-B0F5-D53249274ADD}" type="presParOf" srcId="{55458E1F-F97B-430C-BCB5-DD1BCF7E2AAD}" destId="{F81635F2-28F0-4911-B111-FC8A58FACFE3}" srcOrd="1" destOrd="0" presId="urn:microsoft.com/office/officeart/2005/8/layout/orgChart1"/>
    <dgm:cxn modelId="{2B3C12B6-8107-4CA8-9A38-76D733576007}" type="presParOf" srcId="{358A5D98-82E8-4C65-9A96-B493C26C174E}" destId="{BEC5CA2A-9801-4E5C-8469-832FEEC2E417}" srcOrd="1" destOrd="0" presId="urn:microsoft.com/office/officeart/2005/8/layout/orgChart1"/>
    <dgm:cxn modelId="{783C4B9A-6E52-4348-A22D-5F555EC429E6}" type="presParOf" srcId="{358A5D98-82E8-4C65-9A96-B493C26C174E}" destId="{36DE1F20-491A-4DB6-9861-12870FC322A2}" srcOrd="2" destOrd="0" presId="urn:microsoft.com/office/officeart/2005/8/layout/orgChart1"/>
    <dgm:cxn modelId="{2202D26C-05F6-4F24-A96E-BC37D779A0A5}" type="presParOf" srcId="{0E28D779-B1CD-469B-BC98-012D48B877B4}" destId="{56C39FD5-F938-4609-B28C-A6E33ED4A4AA}" srcOrd="8" destOrd="0" presId="urn:microsoft.com/office/officeart/2005/8/layout/orgChart1"/>
    <dgm:cxn modelId="{99ACD9D4-6057-4AB7-80D7-31D6E82ABB46}" type="presParOf" srcId="{0E28D779-B1CD-469B-BC98-012D48B877B4}" destId="{10E10888-9AAC-47C9-9A2B-71E3CA71BD71}" srcOrd="9" destOrd="0" presId="urn:microsoft.com/office/officeart/2005/8/layout/orgChart1"/>
    <dgm:cxn modelId="{7C3CF5AC-A529-47A6-A086-F66E1A0E6B7A}" type="presParOf" srcId="{10E10888-9AAC-47C9-9A2B-71E3CA71BD71}" destId="{DF05152B-4054-408F-A8ED-B328C36BDE32}" srcOrd="0" destOrd="0" presId="urn:microsoft.com/office/officeart/2005/8/layout/orgChart1"/>
    <dgm:cxn modelId="{CE3F0650-3752-4507-8683-68243E7EA23F}" type="presParOf" srcId="{DF05152B-4054-408F-A8ED-B328C36BDE32}" destId="{D644E376-1CB3-4E1A-B36E-472F5FCE0800}" srcOrd="0" destOrd="0" presId="urn:microsoft.com/office/officeart/2005/8/layout/orgChart1"/>
    <dgm:cxn modelId="{A3A3DEAB-2E4D-4651-A01B-3AADC2677C8D}" type="presParOf" srcId="{DF05152B-4054-408F-A8ED-B328C36BDE32}" destId="{79C8E2D7-6C8E-4A5B-8BE7-508866418C17}" srcOrd="1" destOrd="0" presId="urn:microsoft.com/office/officeart/2005/8/layout/orgChart1"/>
    <dgm:cxn modelId="{72F3A587-840C-4453-8C45-62F0C75BFDAE}" type="presParOf" srcId="{10E10888-9AAC-47C9-9A2B-71E3CA71BD71}" destId="{1B9FB313-70CE-4E9A-AC8C-F4381BBEF502}" srcOrd="1" destOrd="0" presId="urn:microsoft.com/office/officeart/2005/8/layout/orgChart1"/>
    <dgm:cxn modelId="{6D25D646-A38B-4CC8-8A3E-5832CFDABBC5}" type="presParOf" srcId="{10E10888-9AAC-47C9-9A2B-71E3CA71BD71}" destId="{1BE4036A-5EC1-4D72-91CA-D6E9CADADA02}" srcOrd="2" destOrd="0" presId="urn:microsoft.com/office/officeart/2005/8/layout/orgChart1"/>
    <dgm:cxn modelId="{89A13688-9163-4A3F-8C37-A382F8DDE65E}" type="presParOf" srcId="{0E28D779-B1CD-469B-BC98-012D48B877B4}" destId="{A25711EE-213F-453D-AC5B-718DBDC83BD5}" srcOrd="10" destOrd="0" presId="urn:microsoft.com/office/officeart/2005/8/layout/orgChart1"/>
    <dgm:cxn modelId="{96232087-DF1C-4360-B8D5-348E07873886}" type="presParOf" srcId="{0E28D779-B1CD-469B-BC98-012D48B877B4}" destId="{9D3F488A-9CA8-4250-A422-5765AFDA9CEC}" srcOrd="11" destOrd="0" presId="urn:microsoft.com/office/officeart/2005/8/layout/orgChart1"/>
    <dgm:cxn modelId="{BEEA6509-985D-4248-8B3B-5C293418CBA6}" type="presParOf" srcId="{9D3F488A-9CA8-4250-A422-5765AFDA9CEC}" destId="{65CC5F5C-14C7-4790-95BE-31FBC529D2D0}" srcOrd="0" destOrd="0" presId="urn:microsoft.com/office/officeart/2005/8/layout/orgChart1"/>
    <dgm:cxn modelId="{52741C35-C71A-4BF2-92F5-14D88A7DBA33}" type="presParOf" srcId="{65CC5F5C-14C7-4790-95BE-31FBC529D2D0}" destId="{96E881C6-F7E6-4D54-BEF7-0041D624F93C}" srcOrd="0" destOrd="0" presId="urn:microsoft.com/office/officeart/2005/8/layout/orgChart1"/>
    <dgm:cxn modelId="{B5FEAC7F-2BA6-4ADD-980F-0D1B022EFF32}" type="presParOf" srcId="{65CC5F5C-14C7-4790-95BE-31FBC529D2D0}" destId="{7CDAEECE-A78E-4C22-B249-E017736EC5DA}" srcOrd="1" destOrd="0" presId="urn:microsoft.com/office/officeart/2005/8/layout/orgChart1"/>
    <dgm:cxn modelId="{21910251-9961-4302-B123-6323E07FF1CE}" type="presParOf" srcId="{9D3F488A-9CA8-4250-A422-5765AFDA9CEC}" destId="{95D75457-288E-44DD-985B-7001EED18037}" srcOrd="1" destOrd="0" presId="urn:microsoft.com/office/officeart/2005/8/layout/orgChart1"/>
    <dgm:cxn modelId="{2A1D8DB1-90B0-4C2B-BDD1-4FE475E4BBB3}" type="presParOf" srcId="{9D3F488A-9CA8-4250-A422-5765AFDA9CEC}" destId="{BD19E1E8-B2AC-4FC9-896E-3F373CDC9BDC}" srcOrd="2" destOrd="0" presId="urn:microsoft.com/office/officeart/2005/8/layout/orgChart1"/>
    <dgm:cxn modelId="{38DCB4E2-296D-4594-A3AB-AD32A3F7DA2C}" type="presParOf" srcId="{BD19E1E8-B2AC-4FC9-896E-3F373CDC9BDC}" destId="{085DC95F-5C33-437D-AA56-C9C8E6069B36}" srcOrd="0" destOrd="0" presId="urn:microsoft.com/office/officeart/2005/8/layout/orgChart1"/>
    <dgm:cxn modelId="{918691FD-B594-4E92-B78B-24580A8BEC04}" type="presParOf" srcId="{BD19E1E8-B2AC-4FC9-896E-3F373CDC9BDC}" destId="{E8350DB3-F74B-4F84-87A7-D68F4E7A9076}" srcOrd="1" destOrd="0" presId="urn:microsoft.com/office/officeart/2005/8/layout/orgChart1"/>
    <dgm:cxn modelId="{54173CA2-2AE9-4082-B714-C6C9EFDFBA62}" type="presParOf" srcId="{E8350DB3-F74B-4F84-87A7-D68F4E7A9076}" destId="{001F8A29-ADE1-404B-86BF-E050280CAE73}" srcOrd="0" destOrd="0" presId="urn:microsoft.com/office/officeart/2005/8/layout/orgChart1"/>
    <dgm:cxn modelId="{98254231-3CCE-44A0-BC49-A18644DBED48}" type="presParOf" srcId="{001F8A29-ADE1-404B-86BF-E050280CAE73}" destId="{6A6DCA03-581E-4EEC-83C5-A9C57281AE1A}" srcOrd="0" destOrd="0" presId="urn:microsoft.com/office/officeart/2005/8/layout/orgChart1"/>
    <dgm:cxn modelId="{33A86430-7ABF-414B-B997-92BF0DA7DF23}" type="presParOf" srcId="{001F8A29-ADE1-404B-86BF-E050280CAE73}" destId="{3EF35880-5476-4852-83E0-441BD8132AEC}" srcOrd="1" destOrd="0" presId="urn:microsoft.com/office/officeart/2005/8/layout/orgChart1"/>
    <dgm:cxn modelId="{4FA7D68A-47A2-474D-960D-0909595191B4}" type="presParOf" srcId="{E8350DB3-F74B-4F84-87A7-D68F4E7A9076}" destId="{CCDD5E91-3914-4AF8-8D69-2D7F264885C2}" srcOrd="1" destOrd="0" presId="urn:microsoft.com/office/officeart/2005/8/layout/orgChart1"/>
    <dgm:cxn modelId="{F7659F51-7C99-43C7-B73E-6FA362ED6CA7}" type="presParOf" srcId="{E8350DB3-F74B-4F84-87A7-D68F4E7A9076}" destId="{9F8C3741-A82A-4AA1-8B9D-62245353FF63}" srcOrd="2" destOrd="0" presId="urn:microsoft.com/office/officeart/2005/8/layout/orgChart1"/>
    <dgm:cxn modelId="{3E6238AC-F5CC-4603-A9FD-882F1568F08C}" type="presParOf" srcId="{BD19E1E8-B2AC-4FC9-896E-3F373CDC9BDC}" destId="{4EEADEAF-11FD-4DB5-9C65-CB1796A5FA8B}" srcOrd="2" destOrd="0" presId="urn:microsoft.com/office/officeart/2005/8/layout/orgChart1"/>
    <dgm:cxn modelId="{A0327795-1270-407B-875B-8B6B6D0902B7}" type="presParOf" srcId="{BD19E1E8-B2AC-4FC9-896E-3F373CDC9BDC}" destId="{B00B1EA1-6EB0-4F58-BC9C-0905A341FF1D}" srcOrd="3" destOrd="0" presId="urn:microsoft.com/office/officeart/2005/8/layout/orgChart1"/>
    <dgm:cxn modelId="{A6B6723E-6BCF-4C8D-BFC1-F89BE6A23866}" type="presParOf" srcId="{B00B1EA1-6EB0-4F58-BC9C-0905A341FF1D}" destId="{00867370-D345-4A59-BE3F-ABB4EAAF298A}" srcOrd="0" destOrd="0" presId="urn:microsoft.com/office/officeart/2005/8/layout/orgChart1"/>
    <dgm:cxn modelId="{37335C4C-52BB-44A1-B729-4530B5F3993B}" type="presParOf" srcId="{00867370-D345-4A59-BE3F-ABB4EAAF298A}" destId="{2A0B8620-5027-4428-9803-E743E3A7FC21}" srcOrd="0" destOrd="0" presId="urn:microsoft.com/office/officeart/2005/8/layout/orgChart1"/>
    <dgm:cxn modelId="{97666F13-EE6C-4432-9CD6-9ACB636D6F3C}" type="presParOf" srcId="{00867370-D345-4A59-BE3F-ABB4EAAF298A}" destId="{0005E8ED-51EA-4DB5-8C46-7DCFC42A8FCE}" srcOrd="1" destOrd="0" presId="urn:microsoft.com/office/officeart/2005/8/layout/orgChart1"/>
    <dgm:cxn modelId="{5F4C88B4-7B36-447B-BDD9-FDAF159CC924}" type="presParOf" srcId="{B00B1EA1-6EB0-4F58-BC9C-0905A341FF1D}" destId="{81399339-FA20-4E1C-813C-A9D5AFD07DA6}" srcOrd="1" destOrd="0" presId="urn:microsoft.com/office/officeart/2005/8/layout/orgChart1"/>
    <dgm:cxn modelId="{9C27C77C-88B9-4EA2-9553-61251225FC10}" type="presParOf" srcId="{B00B1EA1-6EB0-4F58-BC9C-0905A341FF1D}" destId="{CA4FD970-D69E-4FD2-BE79-4446E711651A}" srcOrd="2" destOrd="0" presId="urn:microsoft.com/office/officeart/2005/8/layout/orgChart1"/>
    <dgm:cxn modelId="{48C04256-710A-4CC0-B66B-25FFFF2A6BE3}" type="presParOf" srcId="{BD19E1E8-B2AC-4FC9-896E-3F373CDC9BDC}" destId="{54244418-9420-4468-9EDD-43A94AF801B3}" srcOrd="4" destOrd="0" presId="urn:microsoft.com/office/officeart/2005/8/layout/orgChart1"/>
    <dgm:cxn modelId="{7FD6DFA0-C6F2-446D-9DD5-73CB774DCEAD}" type="presParOf" srcId="{BD19E1E8-B2AC-4FC9-896E-3F373CDC9BDC}" destId="{FF529EAF-A708-4E21-A3D0-E40A664DD715}" srcOrd="5" destOrd="0" presId="urn:microsoft.com/office/officeart/2005/8/layout/orgChart1"/>
    <dgm:cxn modelId="{8E18BD51-F4E9-45DC-9A53-8578084E4C42}" type="presParOf" srcId="{FF529EAF-A708-4E21-A3D0-E40A664DD715}" destId="{5FAE6281-9314-42C0-A311-76E478329460}" srcOrd="0" destOrd="0" presId="urn:microsoft.com/office/officeart/2005/8/layout/orgChart1"/>
    <dgm:cxn modelId="{B22D358F-84D3-4F05-84F9-3CCB10055C85}" type="presParOf" srcId="{5FAE6281-9314-42C0-A311-76E478329460}" destId="{379B0641-0C6B-4453-A29A-29E0119EB350}" srcOrd="0" destOrd="0" presId="urn:microsoft.com/office/officeart/2005/8/layout/orgChart1"/>
    <dgm:cxn modelId="{AB0D5D76-4EEA-4806-866B-7907EBB06D8A}" type="presParOf" srcId="{5FAE6281-9314-42C0-A311-76E478329460}" destId="{6AC153DE-B7CA-4E3F-81AA-C63C534D827E}" srcOrd="1" destOrd="0" presId="urn:microsoft.com/office/officeart/2005/8/layout/orgChart1"/>
    <dgm:cxn modelId="{914C147B-348E-439C-9DFD-B45A4E14BB53}" type="presParOf" srcId="{FF529EAF-A708-4E21-A3D0-E40A664DD715}" destId="{D071B5E9-D679-4E00-8580-5E6A0CAD8FF2}" srcOrd="1" destOrd="0" presId="urn:microsoft.com/office/officeart/2005/8/layout/orgChart1"/>
    <dgm:cxn modelId="{187D0213-B450-48E3-8941-89B606C60F9A}" type="presParOf" srcId="{FF529EAF-A708-4E21-A3D0-E40A664DD715}" destId="{7DE12AEC-ACCB-4D92-90F2-B67272900B70}" srcOrd="2" destOrd="0" presId="urn:microsoft.com/office/officeart/2005/8/layout/orgChart1"/>
    <dgm:cxn modelId="{E96C1A56-EBB7-4F18-830C-D5BBB92BDEF7}" type="presParOf" srcId="{BD19E1E8-B2AC-4FC9-896E-3F373CDC9BDC}" destId="{2170FC94-ADE5-4A5B-8500-3ED40447F717}" srcOrd="6" destOrd="0" presId="urn:microsoft.com/office/officeart/2005/8/layout/orgChart1"/>
    <dgm:cxn modelId="{735C2357-6695-4B57-8011-3FA186FE2260}" type="presParOf" srcId="{BD19E1E8-B2AC-4FC9-896E-3F373CDC9BDC}" destId="{0B11F275-F63B-4554-82E6-E8104A77241C}" srcOrd="7" destOrd="0" presId="urn:microsoft.com/office/officeart/2005/8/layout/orgChart1"/>
    <dgm:cxn modelId="{BAA41468-8A3D-431D-AFC6-FF259B611169}" type="presParOf" srcId="{0B11F275-F63B-4554-82E6-E8104A77241C}" destId="{A10A246E-170D-40ED-A8AF-E7AE3A38FB55}" srcOrd="0" destOrd="0" presId="urn:microsoft.com/office/officeart/2005/8/layout/orgChart1"/>
    <dgm:cxn modelId="{CFAFEDDA-FF06-4092-A862-151DF74DE3FE}" type="presParOf" srcId="{A10A246E-170D-40ED-A8AF-E7AE3A38FB55}" destId="{B9BF35E7-CB16-4B3B-83A3-0EE86EE2C627}" srcOrd="0" destOrd="0" presId="urn:microsoft.com/office/officeart/2005/8/layout/orgChart1"/>
    <dgm:cxn modelId="{E3953CAD-BBFA-4B23-82FF-BBCA3AD1D6DB}" type="presParOf" srcId="{A10A246E-170D-40ED-A8AF-E7AE3A38FB55}" destId="{1E08E7D5-80CF-4771-B9E3-3019BBA262FB}" srcOrd="1" destOrd="0" presId="urn:microsoft.com/office/officeart/2005/8/layout/orgChart1"/>
    <dgm:cxn modelId="{36CE9FF3-5404-456E-B355-FA7208229114}" type="presParOf" srcId="{0B11F275-F63B-4554-82E6-E8104A77241C}" destId="{3366FF04-B7A3-490A-92E8-8BB281CFD41D}" srcOrd="1" destOrd="0" presId="urn:microsoft.com/office/officeart/2005/8/layout/orgChart1"/>
    <dgm:cxn modelId="{DA0CCD31-2527-44E0-BF7B-2B6C00A5E545}" type="presParOf" srcId="{0B11F275-F63B-4554-82E6-E8104A77241C}" destId="{2820AAD8-33D7-436B-9CFA-97D8002A8EB2}" srcOrd="2" destOrd="0" presId="urn:microsoft.com/office/officeart/2005/8/layout/orgChart1"/>
    <dgm:cxn modelId="{33878583-1DDD-4755-944C-3A1FC3C4FE05}" type="presParOf" srcId="{BD19E1E8-B2AC-4FC9-896E-3F373CDC9BDC}" destId="{E72C2BD9-8A2D-4FA3-BF2E-FAAEC9445BF5}" srcOrd="8" destOrd="0" presId="urn:microsoft.com/office/officeart/2005/8/layout/orgChart1"/>
    <dgm:cxn modelId="{A8E1FF53-355F-43EF-BFC9-EC09E92A653D}" type="presParOf" srcId="{BD19E1E8-B2AC-4FC9-896E-3F373CDC9BDC}" destId="{3C4B9D22-2DC7-415C-8226-45CA5F6DFF42}" srcOrd="9" destOrd="0" presId="urn:microsoft.com/office/officeart/2005/8/layout/orgChart1"/>
    <dgm:cxn modelId="{7C2C0444-FDA1-4999-A13F-4EFDC09F94E1}" type="presParOf" srcId="{3C4B9D22-2DC7-415C-8226-45CA5F6DFF42}" destId="{DAEAB527-AA40-4443-9509-6CFF6F8356CC}" srcOrd="0" destOrd="0" presId="urn:microsoft.com/office/officeart/2005/8/layout/orgChart1"/>
    <dgm:cxn modelId="{B7BDF587-1B17-4C52-95EE-9483EB089BCE}" type="presParOf" srcId="{DAEAB527-AA40-4443-9509-6CFF6F8356CC}" destId="{63873B4A-DE7D-4615-A5AB-D72E76AAF7BD}" srcOrd="0" destOrd="0" presId="urn:microsoft.com/office/officeart/2005/8/layout/orgChart1"/>
    <dgm:cxn modelId="{1BC598A0-95BF-459E-90CB-F8DB232AEAA7}" type="presParOf" srcId="{DAEAB527-AA40-4443-9509-6CFF6F8356CC}" destId="{ECDD62FF-8A7F-448A-ACC9-0C1FE5F8EF1B}" srcOrd="1" destOrd="0" presId="urn:microsoft.com/office/officeart/2005/8/layout/orgChart1"/>
    <dgm:cxn modelId="{F94EE964-94AC-4741-9A75-AD1A6299888B}" type="presParOf" srcId="{3C4B9D22-2DC7-415C-8226-45CA5F6DFF42}" destId="{C99A5475-6A88-4CB7-8BF6-3D1D492D7551}" srcOrd="1" destOrd="0" presId="urn:microsoft.com/office/officeart/2005/8/layout/orgChart1"/>
    <dgm:cxn modelId="{D9CAD085-BF99-474E-886C-CD6BC45D8F92}" type="presParOf" srcId="{3C4B9D22-2DC7-415C-8226-45CA5F6DFF42}" destId="{6A2A15F3-13B4-4999-A73E-3941FBFF5420}" srcOrd="2" destOrd="0" presId="urn:microsoft.com/office/officeart/2005/8/layout/orgChart1"/>
    <dgm:cxn modelId="{C45452E2-9C9C-439A-B87C-20EA14FC7997}" type="presParOf" srcId="{BD19E1E8-B2AC-4FC9-896E-3F373CDC9BDC}" destId="{052AFD52-17CC-45B7-8116-7745239BC3B1}" srcOrd="10" destOrd="0" presId="urn:microsoft.com/office/officeart/2005/8/layout/orgChart1"/>
    <dgm:cxn modelId="{DBC65499-6C5F-4BE1-A1CC-8C2B1763F45F}" type="presParOf" srcId="{BD19E1E8-B2AC-4FC9-896E-3F373CDC9BDC}" destId="{02D24D4B-24F5-4836-BDCF-21FB202E27DA}" srcOrd="11" destOrd="0" presId="urn:microsoft.com/office/officeart/2005/8/layout/orgChart1"/>
    <dgm:cxn modelId="{1818A1E9-4ED8-4644-8402-1F975052F898}" type="presParOf" srcId="{02D24D4B-24F5-4836-BDCF-21FB202E27DA}" destId="{3BF655E5-8DFC-4EED-A9AD-C5FF5FE1A267}" srcOrd="0" destOrd="0" presId="urn:microsoft.com/office/officeart/2005/8/layout/orgChart1"/>
    <dgm:cxn modelId="{3304FB4F-7889-44E1-850F-C348CD5042E5}" type="presParOf" srcId="{3BF655E5-8DFC-4EED-A9AD-C5FF5FE1A267}" destId="{00BC6344-2BD1-47DF-AC13-6C961CF48785}" srcOrd="0" destOrd="0" presId="urn:microsoft.com/office/officeart/2005/8/layout/orgChart1"/>
    <dgm:cxn modelId="{059895A8-A279-455A-AE60-93A2AC4D55F5}" type="presParOf" srcId="{3BF655E5-8DFC-4EED-A9AD-C5FF5FE1A267}" destId="{41BF3E10-3DD8-4350-B9A4-47EE7079DB59}" srcOrd="1" destOrd="0" presId="urn:microsoft.com/office/officeart/2005/8/layout/orgChart1"/>
    <dgm:cxn modelId="{25F42DA0-E7D7-4F5D-8F81-D3A208B5B5A7}" type="presParOf" srcId="{02D24D4B-24F5-4836-BDCF-21FB202E27DA}" destId="{2F1588EB-A3D9-4696-8B17-26D4416568C0}" srcOrd="1" destOrd="0" presId="urn:microsoft.com/office/officeart/2005/8/layout/orgChart1"/>
    <dgm:cxn modelId="{6D17FB9D-9D95-4BDC-A9B0-3E84E24B7BC9}" type="presParOf" srcId="{02D24D4B-24F5-4836-BDCF-21FB202E27DA}" destId="{3E7DB43D-68A8-48EA-87A1-CFEDF1D5A9F5}" srcOrd="2" destOrd="0" presId="urn:microsoft.com/office/officeart/2005/8/layout/orgChart1"/>
    <dgm:cxn modelId="{0B0DAEB5-040D-45D4-B107-D744A748A7B9}" type="presParOf" srcId="{BD19E1E8-B2AC-4FC9-896E-3F373CDC9BDC}" destId="{B7710804-592D-4BEA-8DB7-4CA4BB0B1B51}" srcOrd="12" destOrd="0" presId="urn:microsoft.com/office/officeart/2005/8/layout/orgChart1"/>
    <dgm:cxn modelId="{8401227D-4529-4D72-AF7B-13BA3EF6E404}" type="presParOf" srcId="{BD19E1E8-B2AC-4FC9-896E-3F373CDC9BDC}" destId="{AC9376DB-103F-4409-958E-E21A1928CB93}" srcOrd="13" destOrd="0" presId="urn:microsoft.com/office/officeart/2005/8/layout/orgChart1"/>
    <dgm:cxn modelId="{0E4D39B3-01F9-4470-BFB0-CE8DFAB25D92}" type="presParOf" srcId="{AC9376DB-103F-4409-958E-E21A1928CB93}" destId="{B67A8C8D-04A3-4B66-B394-0DAE96C3F368}" srcOrd="0" destOrd="0" presId="urn:microsoft.com/office/officeart/2005/8/layout/orgChart1"/>
    <dgm:cxn modelId="{97DB95E1-E369-430E-BAE5-722435FBCD2E}" type="presParOf" srcId="{B67A8C8D-04A3-4B66-B394-0DAE96C3F368}" destId="{E116BB7A-28DB-4234-8D5F-CE595CC61F8A}" srcOrd="0" destOrd="0" presId="urn:microsoft.com/office/officeart/2005/8/layout/orgChart1"/>
    <dgm:cxn modelId="{208C2FC6-E5C9-4B61-A9B0-131B6C574ACF}" type="presParOf" srcId="{B67A8C8D-04A3-4B66-B394-0DAE96C3F368}" destId="{C98FF684-3153-4524-AEEB-FAAF9D510C49}" srcOrd="1" destOrd="0" presId="urn:microsoft.com/office/officeart/2005/8/layout/orgChart1"/>
    <dgm:cxn modelId="{483177CF-6C3A-409C-96CE-B82ECC4669CD}" type="presParOf" srcId="{AC9376DB-103F-4409-958E-E21A1928CB93}" destId="{CFE29444-488C-422B-BE7A-F48ACF5C92D4}" srcOrd="1" destOrd="0" presId="urn:microsoft.com/office/officeart/2005/8/layout/orgChart1"/>
    <dgm:cxn modelId="{4B8B1D31-ED92-4DE0-9E16-39113D0EFE15}" type="presParOf" srcId="{AC9376DB-103F-4409-958E-E21A1928CB93}" destId="{493E74BA-7C41-4242-8384-F9B46E25F6FF}" srcOrd="2" destOrd="0" presId="urn:microsoft.com/office/officeart/2005/8/layout/orgChart1"/>
    <dgm:cxn modelId="{75F69D18-9E82-4281-AB3A-3FDFE6492F1D}" type="presParOf" srcId="{BD19E1E8-B2AC-4FC9-896E-3F373CDC9BDC}" destId="{9671CB2F-1265-44D1-BE1F-C57A46D7C189}" srcOrd="14" destOrd="0" presId="urn:microsoft.com/office/officeart/2005/8/layout/orgChart1"/>
    <dgm:cxn modelId="{6C1BA8B8-03E9-475E-A749-3CFF7897FBE0}" type="presParOf" srcId="{BD19E1E8-B2AC-4FC9-896E-3F373CDC9BDC}" destId="{329BD468-859C-4077-960D-3D17494049E6}" srcOrd="15" destOrd="0" presId="urn:microsoft.com/office/officeart/2005/8/layout/orgChart1"/>
    <dgm:cxn modelId="{3F2476BF-5931-4536-BAC7-2F156256ACCE}" type="presParOf" srcId="{329BD468-859C-4077-960D-3D17494049E6}" destId="{269BB127-4210-4C55-A1E3-9AC9B755BAD6}" srcOrd="0" destOrd="0" presId="urn:microsoft.com/office/officeart/2005/8/layout/orgChart1"/>
    <dgm:cxn modelId="{6C40E1D2-5AF9-4E83-A686-068259542E0C}" type="presParOf" srcId="{269BB127-4210-4C55-A1E3-9AC9B755BAD6}" destId="{CE363477-4581-4D3F-A7CB-331D6FFE015A}" srcOrd="0" destOrd="0" presId="urn:microsoft.com/office/officeart/2005/8/layout/orgChart1"/>
    <dgm:cxn modelId="{B230508C-FE21-4C61-860A-C1811847FDB9}" type="presParOf" srcId="{269BB127-4210-4C55-A1E3-9AC9B755BAD6}" destId="{1D7C7CBC-B5F6-42D1-859F-33E51B356778}" srcOrd="1" destOrd="0" presId="urn:microsoft.com/office/officeart/2005/8/layout/orgChart1"/>
    <dgm:cxn modelId="{A89DB461-BD29-4645-BD95-B99C8254943C}" type="presParOf" srcId="{329BD468-859C-4077-960D-3D17494049E6}" destId="{F2343FF9-5E0C-4CF5-AAB3-6584C8C63B64}" srcOrd="1" destOrd="0" presId="urn:microsoft.com/office/officeart/2005/8/layout/orgChart1"/>
    <dgm:cxn modelId="{601B5FD0-63E5-4C65-8FCB-CCB6C5B3C011}" type="presParOf" srcId="{329BD468-859C-4077-960D-3D17494049E6}" destId="{9365BAD3-E4E2-43E5-87FD-2C169136BEB2}" srcOrd="2" destOrd="0" presId="urn:microsoft.com/office/officeart/2005/8/layout/orgChart1"/>
    <dgm:cxn modelId="{9083C108-0FA4-4332-9A3E-FE3B3D33E1E1}" type="presParOf" srcId="{7C3EF7EA-6244-44DC-982F-4383C6BE18E5}" destId="{BAD3A746-6351-431B-8463-02B8DFF82B09}" srcOrd="2" destOrd="0" presId="urn:microsoft.com/office/officeart/2005/8/layout/orgChart1"/>
    <dgm:cxn modelId="{E9B9C6F6-DF5A-479A-9FB4-13BD6544AC7E}" type="presParOf" srcId="{BAD3A746-6351-431B-8463-02B8DFF82B09}" destId="{7F92AEA3-F89B-4764-BF1F-80B486237E75}" srcOrd="0" destOrd="0" presId="urn:microsoft.com/office/officeart/2005/8/layout/orgChart1"/>
    <dgm:cxn modelId="{E04DCDFE-1140-48EC-8DC6-C1D5158D855E}" type="presParOf" srcId="{BAD3A746-6351-431B-8463-02B8DFF82B09}" destId="{4304061B-2548-4BAF-9040-6716942E98AF}" srcOrd="1" destOrd="0" presId="urn:microsoft.com/office/officeart/2005/8/layout/orgChart1"/>
    <dgm:cxn modelId="{512B5A24-9AB4-4A9B-A12C-FCC7FF83A02B}" type="presParOf" srcId="{4304061B-2548-4BAF-9040-6716942E98AF}" destId="{06929755-0757-4FE6-B917-96F8DC217EF9}" srcOrd="0" destOrd="0" presId="urn:microsoft.com/office/officeart/2005/8/layout/orgChart1"/>
    <dgm:cxn modelId="{7D0D4E94-56BB-497C-8E13-9ADE5DD623E5}" type="presParOf" srcId="{06929755-0757-4FE6-B917-96F8DC217EF9}" destId="{1E6A2679-AC0F-4211-BA87-2BFAE80E546C}" srcOrd="0" destOrd="0" presId="urn:microsoft.com/office/officeart/2005/8/layout/orgChart1"/>
    <dgm:cxn modelId="{7C9CCFB8-EF21-4C56-9A41-7EDD7327BBD1}" type="presParOf" srcId="{06929755-0757-4FE6-B917-96F8DC217EF9}" destId="{516DAA3B-E011-44A9-9349-32EE7BEE1F27}" srcOrd="1" destOrd="0" presId="urn:microsoft.com/office/officeart/2005/8/layout/orgChart1"/>
    <dgm:cxn modelId="{C42A9604-F3B7-4C78-87E1-19E21138630B}" type="presParOf" srcId="{4304061B-2548-4BAF-9040-6716942E98AF}" destId="{E5D9CD27-BAAB-454C-9CA5-8DA649AECC84}" srcOrd="1" destOrd="0" presId="urn:microsoft.com/office/officeart/2005/8/layout/orgChart1"/>
    <dgm:cxn modelId="{BD097AFB-47CF-4705-83C6-39C7A9DE55FB}" type="presParOf" srcId="{4304061B-2548-4BAF-9040-6716942E98AF}" destId="{D2159CA1-78A4-405F-867F-325B6840771B}" srcOrd="2" destOrd="0" presId="urn:microsoft.com/office/officeart/2005/8/layout/orgChart1"/>
    <dgm:cxn modelId="{A9DD53E4-AC77-4057-AAC1-D32FAE3D7EC2}" type="presParOf" srcId="{BAD3A746-6351-431B-8463-02B8DFF82B09}" destId="{66EEBA02-0EFE-44B2-8BE1-CB26B59923B7}" srcOrd="2" destOrd="0" presId="urn:microsoft.com/office/officeart/2005/8/layout/orgChart1"/>
    <dgm:cxn modelId="{1D7E24C3-0EDB-4F64-9649-0AFD1BB0C347}" type="presParOf" srcId="{BAD3A746-6351-431B-8463-02B8DFF82B09}" destId="{75DE1ABC-4B1F-4C30-BF27-0E894751A218}" srcOrd="3" destOrd="0" presId="urn:microsoft.com/office/officeart/2005/8/layout/orgChart1"/>
    <dgm:cxn modelId="{7534249D-994A-43F0-83B9-18F8A4FC2C03}" type="presParOf" srcId="{75DE1ABC-4B1F-4C30-BF27-0E894751A218}" destId="{594269A0-959B-482D-9434-18BA48D33DF4}" srcOrd="0" destOrd="0" presId="urn:microsoft.com/office/officeart/2005/8/layout/orgChart1"/>
    <dgm:cxn modelId="{CC57E2E9-3C40-48B4-B216-5D5FB3E46591}" type="presParOf" srcId="{594269A0-959B-482D-9434-18BA48D33DF4}" destId="{387373E8-08BD-4DBB-9F1A-CA21A36A5552}" srcOrd="0" destOrd="0" presId="urn:microsoft.com/office/officeart/2005/8/layout/orgChart1"/>
    <dgm:cxn modelId="{8C5EFD61-FC60-49E4-BC62-3F87E43392C8}" type="presParOf" srcId="{594269A0-959B-482D-9434-18BA48D33DF4}" destId="{67B1DECA-9870-4B4E-B199-F79B0C2E7F5C}" srcOrd="1" destOrd="0" presId="urn:microsoft.com/office/officeart/2005/8/layout/orgChart1"/>
    <dgm:cxn modelId="{8D8AE983-5987-4A6E-8FF0-EBF9A596ECF9}" type="presParOf" srcId="{75DE1ABC-4B1F-4C30-BF27-0E894751A218}" destId="{375AAEF1-8DD3-4CD2-B02F-D706F4C79C47}" srcOrd="1" destOrd="0" presId="urn:microsoft.com/office/officeart/2005/8/layout/orgChart1"/>
    <dgm:cxn modelId="{4D2D052E-FBE0-4A30-A77A-3AEBC6A5036C}" type="presParOf" srcId="{75DE1ABC-4B1F-4C30-BF27-0E894751A218}" destId="{37FFEF67-8100-478B-A0E0-BB05F79AEDA0}" srcOrd="2" destOrd="0" presId="urn:microsoft.com/office/officeart/2005/8/layout/orgChart1"/>
    <dgm:cxn modelId="{8B954ABA-9933-4FAB-825C-9F17ED0843B6}" type="presParOf" srcId="{BAD3A746-6351-431B-8463-02B8DFF82B09}" destId="{359E98CC-1BFA-4297-AC15-C34F093E5540}" srcOrd="4" destOrd="0" presId="urn:microsoft.com/office/officeart/2005/8/layout/orgChart1"/>
    <dgm:cxn modelId="{4976E7E2-81F6-4E13-AC71-92907621EBE5}" type="presParOf" srcId="{BAD3A746-6351-431B-8463-02B8DFF82B09}" destId="{D9A857AB-3CED-4223-8D16-4E8A097890B7}" srcOrd="5" destOrd="0" presId="urn:microsoft.com/office/officeart/2005/8/layout/orgChart1"/>
    <dgm:cxn modelId="{7C7E9A4D-E560-463E-962F-3EC6CF45880A}" type="presParOf" srcId="{D9A857AB-3CED-4223-8D16-4E8A097890B7}" destId="{2221C740-8B58-4635-ADFE-82B45CF25564}" srcOrd="0" destOrd="0" presId="urn:microsoft.com/office/officeart/2005/8/layout/orgChart1"/>
    <dgm:cxn modelId="{A6922D40-FB1E-4F8B-8838-00A2FD921D4A}" type="presParOf" srcId="{2221C740-8B58-4635-ADFE-82B45CF25564}" destId="{D6713E77-2D03-405D-BCEB-1BB0B63B2229}" srcOrd="0" destOrd="0" presId="urn:microsoft.com/office/officeart/2005/8/layout/orgChart1"/>
    <dgm:cxn modelId="{43ABDB7A-DD8B-4AD6-A524-80CD2BA8CA39}" type="presParOf" srcId="{2221C740-8B58-4635-ADFE-82B45CF25564}" destId="{5CACE4AB-1641-4A6E-A455-B134699DE512}" srcOrd="1" destOrd="0" presId="urn:microsoft.com/office/officeart/2005/8/layout/orgChart1"/>
    <dgm:cxn modelId="{D87B6DF1-C46E-4F26-99EF-3E117D3BFB7A}" type="presParOf" srcId="{D9A857AB-3CED-4223-8D16-4E8A097890B7}" destId="{48AEC89A-BF83-454B-A8C8-324E90A96F54}" srcOrd="1" destOrd="0" presId="urn:microsoft.com/office/officeart/2005/8/layout/orgChart1"/>
    <dgm:cxn modelId="{CAE66763-BD83-41B0-BB55-16FD3CDBCD23}" type="presParOf" srcId="{D9A857AB-3CED-4223-8D16-4E8A097890B7}" destId="{5536DA04-1E91-4DCC-BBFF-9D2E6A9B2BD2}" srcOrd="2" destOrd="0" presId="urn:microsoft.com/office/officeart/2005/8/layout/orgChart1"/>
    <dgm:cxn modelId="{4492035F-2466-49EA-94C2-BC2AB6BBAEF4}" type="presParOf" srcId="{BAD3A746-6351-431B-8463-02B8DFF82B09}" destId="{248340FF-DD08-4CA9-9979-C93C2837F6E4}" srcOrd="6" destOrd="0" presId="urn:microsoft.com/office/officeart/2005/8/layout/orgChart1"/>
    <dgm:cxn modelId="{B6A88609-7AFF-431C-A533-1E12B54E42B4}" type="presParOf" srcId="{BAD3A746-6351-431B-8463-02B8DFF82B09}" destId="{E30D0CF7-21A8-442F-BAA9-5A62B8086E96}" srcOrd="7" destOrd="0" presId="urn:microsoft.com/office/officeart/2005/8/layout/orgChart1"/>
    <dgm:cxn modelId="{827F3408-19CD-4361-B413-6A6C96020E96}" type="presParOf" srcId="{E30D0CF7-21A8-442F-BAA9-5A62B8086E96}" destId="{A5AA4647-810C-4488-BCBC-63F48FD0DF63}" srcOrd="0" destOrd="0" presId="urn:microsoft.com/office/officeart/2005/8/layout/orgChart1"/>
    <dgm:cxn modelId="{B8E0952A-E2E9-44FA-B653-0350E7619430}" type="presParOf" srcId="{A5AA4647-810C-4488-BCBC-63F48FD0DF63}" destId="{F5D44E24-BB16-496A-80DA-54DD5BDFA53A}" srcOrd="0" destOrd="0" presId="urn:microsoft.com/office/officeart/2005/8/layout/orgChart1"/>
    <dgm:cxn modelId="{F7965E55-5187-488B-977E-3507C3253CCC}" type="presParOf" srcId="{A5AA4647-810C-4488-BCBC-63F48FD0DF63}" destId="{611DD9E6-2B31-46D0-8D7D-E81BE520E788}" srcOrd="1" destOrd="0" presId="urn:microsoft.com/office/officeart/2005/8/layout/orgChart1"/>
    <dgm:cxn modelId="{E775ACBB-D307-4F8C-A993-F7552E5653D9}" type="presParOf" srcId="{E30D0CF7-21A8-442F-BAA9-5A62B8086E96}" destId="{E78CD555-E9AE-47B9-98D8-793DD47AC9DB}" srcOrd="1" destOrd="0" presId="urn:microsoft.com/office/officeart/2005/8/layout/orgChart1"/>
    <dgm:cxn modelId="{2BDD14D7-85DB-431E-8F01-6B079CEE981D}" type="presParOf" srcId="{E30D0CF7-21A8-442F-BAA9-5A62B8086E96}" destId="{298CA4B9-DC6F-491F-8178-1923967EBFE4}" srcOrd="2" destOrd="0" presId="urn:microsoft.com/office/officeart/2005/8/layout/orgChart1"/>
    <dgm:cxn modelId="{EBE710D3-D02B-47E3-A080-566292F2B7A7}" type="presParOf" srcId="{BAD3A746-6351-431B-8463-02B8DFF82B09}" destId="{82A832F8-BB37-43E8-9818-B74557B3EA48}" srcOrd="8" destOrd="0" presId="urn:microsoft.com/office/officeart/2005/8/layout/orgChart1"/>
    <dgm:cxn modelId="{938D794D-603E-4BE2-9D27-EFFFBB58EB31}" type="presParOf" srcId="{BAD3A746-6351-431B-8463-02B8DFF82B09}" destId="{15C4A69E-A228-4293-B420-7E035BABE93A}" srcOrd="9" destOrd="0" presId="urn:microsoft.com/office/officeart/2005/8/layout/orgChart1"/>
    <dgm:cxn modelId="{5CB22E6D-A8C7-4B6C-A5AA-1C99E9831F54}" type="presParOf" srcId="{15C4A69E-A228-4293-B420-7E035BABE93A}" destId="{62A151A8-DEB2-4BB5-94B2-57D383CF74AC}" srcOrd="0" destOrd="0" presId="urn:microsoft.com/office/officeart/2005/8/layout/orgChart1"/>
    <dgm:cxn modelId="{C97D8048-E67C-4918-AB42-F485DF546341}" type="presParOf" srcId="{62A151A8-DEB2-4BB5-94B2-57D383CF74AC}" destId="{2FFDEBFA-B8CB-4B7E-8E80-DE7BACD31EAE}" srcOrd="0" destOrd="0" presId="urn:microsoft.com/office/officeart/2005/8/layout/orgChart1"/>
    <dgm:cxn modelId="{E05BAA9B-0520-4E1E-85AA-E863FB977F17}" type="presParOf" srcId="{62A151A8-DEB2-4BB5-94B2-57D383CF74AC}" destId="{67B0BDF3-5662-44E0-B68A-8287E7FFCF32}" srcOrd="1" destOrd="0" presId="urn:microsoft.com/office/officeart/2005/8/layout/orgChart1"/>
    <dgm:cxn modelId="{5520E7DA-1DD5-4172-9DF3-05C92158608C}" type="presParOf" srcId="{15C4A69E-A228-4293-B420-7E035BABE93A}" destId="{5FB61C1C-5990-4682-9D85-9EAB0E56176A}" srcOrd="1" destOrd="0" presId="urn:microsoft.com/office/officeart/2005/8/layout/orgChart1"/>
    <dgm:cxn modelId="{B6EF3B85-395F-4AC1-B8B5-6D9CB12862A6}" type="presParOf" srcId="{15C4A69E-A228-4293-B420-7E035BABE93A}" destId="{045F1260-BB76-482A-8C85-8B3A62F644BE}" srcOrd="2" destOrd="0" presId="urn:microsoft.com/office/officeart/2005/8/layout/orgChart1"/>
    <dgm:cxn modelId="{5AD277FE-2894-46C5-AC9C-570D190594DE}" type="presParOf" srcId="{BAD3A746-6351-431B-8463-02B8DFF82B09}" destId="{56631C52-5DFE-43AF-B8DC-647BE29AF8A9}" srcOrd="10" destOrd="0" presId="urn:microsoft.com/office/officeart/2005/8/layout/orgChart1"/>
    <dgm:cxn modelId="{D1853F8B-B351-40DA-A5DD-437D3E5CD898}" type="presParOf" srcId="{BAD3A746-6351-431B-8463-02B8DFF82B09}" destId="{98F2941D-7152-4D45-AEEB-335553B3EE26}" srcOrd="11" destOrd="0" presId="urn:microsoft.com/office/officeart/2005/8/layout/orgChart1"/>
    <dgm:cxn modelId="{CC6D5271-F714-4EC2-AAB3-47C1FCD73CC9}" type="presParOf" srcId="{98F2941D-7152-4D45-AEEB-335553B3EE26}" destId="{193D04BF-08FE-47AD-B4FD-F61422065243}" srcOrd="0" destOrd="0" presId="urn:microsoft.com/office/officeart/2005/8/layout/orgChart1"/>
    <dgm:cxn modelId="{43FEED2B-A029-4528-BE21-991119552343}" type="presParOf" srcId="{193D04BF-08FE-47AD-B4FD-F61422065243}" destId="{60461944-A834-44E9-A772-CA3654703261}" srcOrd="0" destOrd="0" presId="urn:microsoft.com/office/officeart/2005/8/layout/orgChart1"/>
    <dgm:cxn modelId="{530FFC1B-E020-4947-B66F-E2C61BBFF711}" type="presParOf" srcId="{193D04BF-08FE-47AD-B4FD-F61422065243}" destId="{49BEEDB2-4467-4FAD-BCF5-48DCC4D92D2E}" srcOrd="1" destOrd="0" presId="urn:microsoft.com/office/officeart/2005/8/layout/orgChart1"/>
    <dgm:cxn modelId="{15F2D502-2F55-46DA-98CA-90E7E2211259}" type="presParOf" srcId="{98F2941D-7152-4D45-AEEB-335553B3EE26}" destId="{1A08D4F7-63C5-4453-A1A3-8D3B1802AF45}" srcOrd="1" destOrd="0" presId="urn:microsoft.com/office/officeart/2005/8/layout/orgChart1"/>
    <dgm:cxn modelId="{71051459-9A5F-48FF-9424-E1D9148A34B1}" type="presParOf" srcId="{98F2941D-7152-4D45-AEEB-335553B3EE26}" destId="{EA0F42B0-1F4F-4E9A-AB82-B56761C3CABD}" srcOrd="2" destOrd="0" presId="urn:microsoft.com/office/officeart/2005/8/layout/orgChart1"/>
    <dgm:cxn modelId="{8ACCDE1D-06F2-4F4B-A668-B83E71AA14B7}" type="presParOf" srcId="{BAD3A746-6351-431B-8463-02B8DFF82B09}" destId="{17667915-4595-4B33-B8B4-44A7ECE1368F}" srcOrd="12" destOrd="0" presId="urn:microsoft.com/office/officeart/2005/8/layout/orgChart1"/>
    <dgm:cxn modelId="{AA65FEEE-1DF0-4588-87F5-AF36A39CC61B}" type="presParOf" srcId="{BAD3A746-6351-431B-8463-02B8DFF82B09}" destId="{7C6F7165-69CD-4B00-8183-A6D685DCBC83}" srcOrd="13" destOrd="0" presId="urn:microsoft.com/office/officeart/2005/8/layout/orgChart1"/>
    <dgm:cxn modelId="{CFF7F202-5FAE-4D2D-88B8-907893929508}" type="presParOf" srcId="{7C6F7165-69CD-4B00-8183-A6D685DCBC83}" destId="{60F08C55-FF34-4855-A4F3-723C3621C897}" srcOrd="0" destOrd="0" presId="urn:microsoft.com/office/officeart/2005/8/layout/orgChart1"/>
    <dgm:cxn modelId="{FBABA4F0-19DF-4D48-98D1-47C88DD1439C}" type="presParOf" srcId="{60F08C55-FF34-4855-A4F3-723C3621C897}" destId="{86C14ED6-5A62-4151-BC4E-0E52B21FBCCF}" srcOrd="0" destOrd="0" presId="urn:microsoft.com/office/officeart/2005/8/layout/orgChart1"/>
    <dgm:cxn modelId="{3496469A-A192-44F4-B353-89CFA563B30A}" type="presParOf" srcId="{60F08C55-FF34-4855-A4F3-723C3621C897}" destId="{33D32BF5-5F29-4A9E-85D5-8BAFF17E48E9}" srcOrd="1" destOrd="0" presId="urn:microsoft.com/office/officeart/2005/8/layout/orgChart1"/>
    <dgm:cxn modelId="{136FB6D5-C8C4-4307-85B6-C27D47DCFEE5}" type="presParOf" srcId="{7C6F7165-69CD-4B00-8183-A6D685DCBC83}" destId="{E6883B4B-E201-443E-BD9E-046C28E93AB6}" srcOrd="1" destOrd="0" presId="urn:microsoft.com/office/officeart/2005/8/layout/orgChart1"/>
    <dgm:cxn modelId="{1B6F7FEE-7A90-436A-AEAE-79A1C7064764}" type="presParOf" srcId="{7C6F7165-69CD-4B00-8183-A6D685DCBC83}" destId="{0A7A64BA-F62B-41F7-A939-4150E95B1B62}" srcOrd="2" destOrd="0" presId="urn:microsoft.com/office/officeart/2005/8/layout/orgChart1"/>
    <dgm:cxn modelId="{55AF61CF-4B56-4BB5-8859-39CD091DA902}" type="presParOf" srcId="{BAD3A746-6351-431B-8463-02B8DFF82B09}" destId="{9E6DB30A-5115-454E-935F-50A5F3D473E4}" srcOrd="14" destOrd="0" presId="urn:microsoft.com/office/officeart/2005/8/layout/orgChart1"/>
    <dgm:cxn modelId="{5C349617-6B83-4109-858E-AE4A3507F042}" type="presParOf" srcId="{BAD3A746-6351-431B-8463-02B8DFF82B09}" destId="{C1375EB2-DA6E-495D-9827-5B806F20D0A5}" srcOrd="15" destOrd="0" presId="urn:microsoft.com/office/officeart/2005/8/layout/orgChart1"/>
    <dgm:cxn modelId="{8F500C27-866B-4ACB-9356-39A6E3137E7D}" type="presParOf" srcId="{C1375EB2-DA6E-495D-9827-5B806F20D0A5}" destId="{10518E1D-287D-4D95-B777-8EF9FC1C84E3}" srcOrd="0" destOrd="0" presId="urn:microsoft.com/office/officeart/2005/8/layout/orgChart1"/>
    <dgm:cxn modelId="{382E7F29-84E5-44A5-B343-29E442960304}" type="presParOf" srcId="{10518E1D-287D-4D95-B777-8EF9FC1C84E3}" destId="{BBC352C7-3582-45BD-9C34-D0230C410515}" srcOrd="0" destOrd="0" presId="urn:microsoft.com/office/officeart/2005/8/layout/orgChart1"/>
    <dgm:cxn modelId="{B3AA34F8-05DE-4130-9897-44495E7BA760}" type="presParOf" srcId="{10518E1D-287D-4D95-B777-8EF9FC1C84E3}" destId="{C43B6DC5-0089-4681-B795-7C1DCC98EFD5}" srcOrd="1" destOrd="0" presId="urn:microsoft.com/office/officeart/2005/8/layout/orgChart1"/>
    <dgm:cxn modelId="{20429A3C-A94B-481F-B012-06B9B60E6BEF}" type="presParOf" srcId="{C1375EB2-DA6E-495D-9827-5B806F20D0A5}" destId="{4C75E1F1-2D73-43FB-B6A5-F6600760237C}" srcOrd="1" destOrd="0" presId="urn:microsoft.com/office/officeart/2005/8/layout/orgChart1"/>
    <dgm:cxn modelId="{CA69BA92-B37A-48C5-943D-1D4C6DD12B77}" type="presParOf" srcId="{C1375EB2-DA6E-495D-9827-5B806F20D0A5}" destId="{DB63F2FA-C243-4C0F-AD1E-CC2E10B2D19A}" srcOrd="2" destOrd="0" presId="urn:microsoft.com/office/officeart/2005/8/layout/orgChart1"/>
    <dgm:cxn modelId="{0D8B0AA1-BB6F-4F54-83D0-1C6B531B4912}" type="presParOf" srcId="{278B1546-9255-46A3-BE57-AFF20C56E7B2}" destId="{1F759FE3-D074-40CB-A390-6F28FD17F6F0}" srcOrd="2" destOrd="0" presId="urn:microsoft.com/office/officeart/2005/8/layout/orgChart1"/>
    <dgm:cxn modelId="{782A37D8-0723-46E1-B034-8393AD690EAC}" type="presParOf" srcId="{1F759FE3-D074-40CB-A390-6F28FD17F6F0}" destId="{D2B733E4-8F58-49CB-8452-424AEE9330FF}" srcOrd="0" destOrd="0" presId="urn:microsoft.com/office/officeart/2005/8/layout/orgChart1"/>
    <dgm:cxn modelId="{711BC4C0-C485-4080-8972-D0659A12EE3A}" type="presParOf" srcId="{1F759FE3-D074-40CB-A390-6F28FD17F6F0}" destId="{E9AA20C4-3885-478F-93F0-06309B8E9E2B}" srcOrd="1" destOrd="0" presId="urn:microsoft.com/office/officeart/2005/8/layout/orgChart1"/>
    <dgm:cxn modelId="{96F5AC29-7D45-44C2-B456-E339133128D5}" type="presParOf" srcId="{E9AA20C4-3885-478F-93F0-06309B8E9E2B}" destId="{468C81AB-393B-4F67-A3C3-EA48C0C9159A}" srcOrd="0" destOrd="0" presId="urn:microsoft.com/office/officeart/2005/8/layout/orgChart1"/>
    <dgm:cxn modelId="{740E9125-893D-4BF5-B591-F88BE1F000BA}" type="presParOf" srcId="{468C81AB-393B-4F67-A3C3-EA48C0C9159A}" destId="{EA22C4DA-C5B3-494A-B459-34C80D9F2FC9}" srcOrd="0" destOrd="0" presId="urn:microsoft.com/office/officeart/2005/8/layout/orgChart1"/>
    <dgm:cxn modelId="{16BBD1E6-BB94-455F-B866-81689478DCA1}" type="presParOf" srcId="{468C81AB-393B-4F67-A3C3-EA48C0C9159A}" destId="{67A5567E-D61E-46D3-84C3-0DA72CB7CBD8}" srcOrd="1" destOrd="0" presId="urn:microsoft.com/office/officeart/2005/8/layout/orgChart1"/>
    <dgm:cxn modelId="{C73304A0-7DBE-4D37-8DB5-6C716F8A9BF4}" type="presParOf" srcId="{E9AA20C4-3885-478F-93F0-06309B8E9E2B}" destId="{98A5546F-A5C3-4B7D-9810-8FA5895048AD}" srcOrd="1" destOrd="0" presId="urn:microsoft.com/office/officeart/2005/8/layout/orgChart1"/>
    <dgm:cxn modelId="{3C5EB41A-3057-476A-9433-7974D113BD0E}" type="presParOf" srcId="{E9AA20C4-3885-478F-93F0-06309B8E9E2B}" destId="{64736BCC-F5BE-4920-8D9A-A6F060794452}" srcOrd="2" destOrd="0" presId="urn:microsoft.com/office/officeart/2005/8/layout/orgChart1"/>
    <dgm:cxn modelId="{14B598A3-84A2-4576-9522-4F6AFF1DBD6D}" type="presParOf" srcId="{1F759FE3-D074-40CB-A390-6F28FD17F6F0}" destId="{FD2226DE-746A-4331-A837-0B2B96B59DAB}" srcOrd="2" destOrd="0" presId="urn:microsoft.com/office/officeart/2005/8/layout/orgChart1"/>
    <dgm:cxn modelId="{B770F059-9989-40B0-96EA-6DF663247319}" type="presParOf" srcId="{1F759FE3-D074-40CB-A390-6F28FD17F6F0}" destId="{0CE1EE6D-899A-42EB-8E47-BA3E88634872}" srcOrd="3" destOrd="0" presId="urn:microsoft.com/office/officeart/2005/8/layout/orgChart1"/>
    <dgm:cxn modelId="{30FF6474-0CE3-4A57-9771-CEFD34099496}" type="presParOf" srcId="{0CE1EE6D-899A-42EB-8E47-BA3E88634872}" destId="{900A3294-83A3-4191-ACD6-BA452194DC37}" srcOrd="0" destOrd="0" presId="urn:microsoft.com/office/officeart/2005/8/layout/orgChart1"/>
    <dgm:cxn modelId="{90938524-6536-41ED-81E3-C8FAD2843B93}" type="presParOf" srcId="{900A3294-83A3-4191-ACD6-BA452194DC37}" destId="{61F20DE1-9CA0-4325-89B0-DB3861B88960}" srcOrd="0" destOrd="0" presId="urn:microsoft.com/office/officeart/2005/8/layout/orgChart1"/>
    <dgm:cxn modelId="{8D0708DA-5C7C-4952-A590-5DE6FEAAB8BE}" type="presParOf" srcId="{900A3294-83A3-4191-ACD6-BA452194DC37}" destId="{881205E8-3EBD-4191-BF27-1353E25D37CF}" srcOrd="1" destOrd="0" presId="urn:microsoft.com/office/officeart/2005/8/layout/orgChart1"/>
    <dgm:cxn modelId="{9C828764-5399-44E4-9F61-AA0DC1FD6FBF}" type="presParOf" srcId="{0CE1EE6D-899A-42EB-8E47-BA3E88634872}" destId="{52376F35-82FF-4E23-9341-02B585D1951C}" srcOrd="1" destOrd="0" presId="urn:microsoft.com/office/officeart/2005/8/layout/orgChart1"/>
    <dgm:cxn modelId="{11F83C92-55D0-41EF-BADA-B73606DC1645}" type="presParOf" srcId="{0CE1EE6D-899A-42EB-8E47-BA3E88634872}" destId="{CE36AE19-5581-45E1-8EF3-80D2875B7397}" srcOrd="2" destOrd="0" presId="urn:microsoft.com/office/officeart/2005/8/layout/orgChart1"/>
    <dgm:cxn modelId="{83218362-6445-45BC-B5A0-F27C3C3BE2BD}" type="presParOf" srcId="{1F759FE3-D074-40CB-A390-6F28FD17F6F0}" destId="{721BE678-D663-4DBB-84DF-5139A2C4C38C}" srcOrd="4" destOrd="0" presId="urn:microsoft.com/office/officeart/2005/8/layout/orgChart1"/>
    <dgm:cxn modelId="{3EBAA9E1-A012-4B5B-9423-A23DA916FDE7}" type="presParOf" srcId="{1F759FE3-D074-40CB-A390-6F28FD17F6F0}" destId="{3266F3A4-10EC-4705-AA62-15F5F133EFAA}" srcOrd="5" destOrd="0" presId="urn:microsoft.com/office/officeart/2005/8/layout/orgChart1"/>
    <dgm:cxn modelId="{EFD650B5-CAF4-4196-801F-9AC33685AAAB}" type="presParOf" srcId="{3266F3A4-10EC-4705-AA62-15F5F133EFAA}" destId="{965A47E8-4243-42DC-B1CE-12C3879B6F43}" srcOrd="0" destOrd="0" presId="urn:microsoft.com/office/officeart/2005/8/layout/orgChart1"/>
    <dgm:cxn modelId="{34659D22-B6C9-4384-8E6B-C3B53D97170F}" type="presParOf" srcId="{965A47E8-4243-42DC-B1CE-12C3879B6F43}" destId="{4948E778-65DD-451E-B550-92B65A72056A}" srcOrd="0" destOrd="0" presId="urn:microsoft.com/office/officeart/2005/8/layout/orgChart1"/>
    <dgm:cxn modelId="{58E7AB32-EB9C-4A07-BF38-8DB008D10BDA}" type="presParOf" srcId="{965A47E8-4243-42DC-B1CE-12C3879B6F43}" destId="{62F2B90B-843F-4DB4-A991-01ACDD7F7CEE}" srcOrd="1" destOrd="0" presId="urn:microsoft.com/office/officeart/2005/8/layout/orgChart1"/>
    <dgm:cxn modelId="{04B1B47E-0243-42F5-A835-45AF67D5A5F4}" type="presParOf" srcId="{3266F3A4-10EC-4705-AA62-15F5F133EFAA}" destId="{CC1C2E43-566F-46D0-91E5-D16DE6236227}" srcOrd="1" destOrd="0" presId="urn:microsoft.com/office/officeart/2005/8/layout/orgChart1"/>
    <dgm:cxn modelId="{9CCC9140-BBBA-4F2A-AB3D-B5237325F433}" type="presParOf" srcId="{3266F3A4-10EC-4705-AA62-15F5F133EFAA}" destId="{928CB154-C951-4E5D-BD33-A7C8E16A2E15}" srcOrd="2" destOrd="0" presId="urn:microsoft.com/office/officeart/2005/8/layout/orgChart1"/>
    <dgm:cxn modelId="{DA329399-5319-4026-9EC8-ACBF2CA59C7C}" type="presParOf" srcId="{1F759FE3-D074-40CB-A390-6F28FD17F6F0}" destId="{515DC89D-863A-4909-A4E7-E28CB17D0A8D}" srcOrd="6" destOrd="0" presId="urn:microsoft.com/office/officeart/2005/8/layout/orgChart1"/>
    <dgm:cxn modelId="{F3D86ADB-D923-48E3-881E-EA0C3B8954FE}" type="presParOf" srcId="{1F759FE3-D074-40CB-A390-6F28FD17F6F0}" destId="{15D74040-FB49-428C-9F87-651DEA3C8832}" srcOrd="7" destOrd="0" presId="urn:microsoft.com/office/officeart/2005/8/layout/orgChart1"/>
    <dgm:cxn modelId="{91855682-74D0-467E-971B-5C05C1E595DB}" type="presParOf" srcId="{15D74040-FB49-428C-9F87-651DEA3C8832}" destId="{D024CFE3-987E-44CA-80C1-0937EF7A07C1}" srcOrd="0" destOrd="0" presId="urn:microsoft.com/office/officeart/2005/8/layout/orgChart1"/>
    <dgm:cxn modelId="{97AC8B0F-744F-4CE9-9A87-1EDC335DEC3C}" type="presParOf" srcId="{D024CFE3-987E-44CA-80C1-0937EF7A07C1}" destId="{CA83975C-BCAE-4E26-95B5-435D3EB4AE24}" srcOrd="0" destOrd="0" presId="urn:microsoft.com/office/officeart/2005/8/layout/orgChart1"/>
    <dgm:cxn modelId="{DA66E4DA-48B8-4968-A495-B0CE446A5E85}" type="presParOf" srcId="{D024CFE3-987E-44CA-80C1-0937EF7A07C1}" destId="{E49EAFE3-9BF1-44EF-88BB-C5B60F6E63B7}" srcOrd="1" destOrd="0" presId="urn:microsoft.com/office/officeart/2005/8/layout/orgChart1"/>
    <dgm:cxn modelId="{D4878DE1-A56F-48F4-905E-C07658B3A99D}" type="presParOf" srcId="{15D74040-FB49-428C-9F87-651DEA3C8832}" destId="{CF9BABBF-271E-49A5-A8CE-5032E33119AA}" srcOrd="1" destOrd="0" presId="urn:microsoft.com/office/officeart/2005/8/layout/orgChart1"/>
    <dgm:cxn modelId="{A3B4A420-A16A-46AC-B809-AC11918C52DB}" type="presParOf" srcId="{15D74040-FB49-428C-9F87-651DEA3C8832}" destId="{220C94D8-C642-4A4F-8751-1BB0486BBB1E}" srcOrd="2" destOrd="0" presId="urn:microsoft.com/office/officeart/2005/8/layout/orgChart1"/>
    <dgm:cxn modelId="{E8680117-E194-49EB-BCDC-EA1F4CF32E8A}" type="presParOf" srcId="{1F759FE3-D074-40CB-A390-6F28FD17F6F0}" destId="{0D0804D5-34D9-48C2-B766-B29C7CED6812}" srcOrd="8" destOrd="0" presId="urn:microsoft.com/office/officeart/2005/8/layout/orgChart1"/>
    <dgm:cxn modelId="{3456F9DA-0156-4FD9-88EE-E694E45E52E6}" type="presParOf" srcId="{1F759FE3-D074-40CB-A390-6F28FD17F6F0}" destId="{ACD82863-0840-478C-9EBB-DB6C1C04D351}" srcOrd="9" destOrd="0" presId="urn:microsoft.com/office/officeart/2005/8/layout/orgChart1"/>
    <dgm:cxn modelId="{842EA46A-4C05-4AAF-8A98-2E985153CB6C}" type="presParOf" srcId="{ACD82863-0840-478C-9EBB-DB6C1C04D351}" destId="{994F8E76-01B0-42EB-80E1-67A2FBB1EC9D}" srcOrd="0" destOrd="0" presId="urn:microsoft.com/office/officeart/2005/8/layout/orgChart1"/>
    <dgm:cxn modelId="{12950C41-3BBE-4202-BEB6-F8B7835BE2E6}" type="presParOf" srcId="{994F8E76-01B0-42EB-80E1-67A2FBB1EC9D}" destId="{D76EA5CD-C9A6-40EE-8E82-33A8123091B8}" srcOrd="0" destOrd="0" presId="urn:microsoft.com/office/officeart/2005/8/layout/orgChart1"/>
    <dgm:cxn modelId="{D665DCD9-08C1-40E1-8ECA-F92E6E1F8490}" type="presParOf" srcId="{994F8E76-01B0-42EB-80E1-67A2FBB1EC9D}" destId="{53301480-EBFA-4455-8512-9CCD0334E596}" srcOrd="1" destOrd="0" presId="urn:microsoft.com/office/officeart/2005/8/layout/orgChart1"/>
    <dgm:cxn modelId="{ABB86D55-5F1D-4E8E-8883-83A93381769E}" type="presParOf" srcId="{ACD82863-0840-478C-9EBB-DB6C1C04D351}" destId="{54B4B0BB-8215-442C-96BD-0EA3AEEFA5C5}" srcOrd="1" destOrd="0" presId="urn:microsoft.com/office/officeart/2005/8/layout/orgChart1"/>
    <dgm:cxn modelId="{6FBA9FAB-216E-42C8-A742-D17BE731BBC9}" type="presParOf" srcId="{ACD82863-0840-478C-9EBB-DB6C1C04D351}" destId="{B3D3A982-9A2F-459A-814D-5D2243ED0FDE}" srcOrd="2" destOrd="0" presId="urn:microsoft.com/office/officeart/2005/8/layout/orgChart1"/>
    <dgm:cxn modelId="{C5F119BA-9F70-48CC-A682-6F4A5BE26A00}" type="presParOf" srcId="{1F759FE3-D074-40CB-A390-6F28FD17F6F0}" destId="{D6D6AEB3-E043-4920-B1A9-FE769855FC6F}" srcOrd="10" destOrd="0" presId="urn:microsoft.com/office/officeart/2005/8/layout/orgChart1"/>
    <dgm:cxn modelId="{282BEE53-1F52-4863-BEFD-A82D811A716D}" type="presParOf" srcId="{1F759FE3-D074-40CB-A390-6F28FD17F6F0}" destId="{65E0D8D5-8C73-4BC0-9BA9-D31042A2DE5D}" srcOrd="11" destOrd="0" presId="urn:microsoft.com/office/officeart/2005/8/layout/orgChart1"/>
    <dgm:cxn modelId="{2D8DE33C-BABB-4ADF-9176-6A795F7223E6}" type="presParOf" srcId="{65E0D8D5-8C73-4BC0-9BA9-D31042A2DE5D}" destId="{CA9378B8-1170-4365-A5CD-21173CEA90FB}" srcOrd="0" destOrd="0" presId="urn:microsoft.com/office/officeart/2005/8/layout/orgChart1"/>
    <dgm:cxn modelId="{BE752626-4851-49DC-85F4-6331349A3E55}" type="presParOf" srcId="{CA9378B8-1170-4365-A5CD-21173CEA90FB}" destId="{103EDED1-87B1-4691-B34E-F2F73E3382DB}" srcOrd="0" destOrd="0" presId="urn:microsoft.com/office/officeart/2005/8/layout/orgChart1"/>
    <dgm:cxn modelId="{DEE6125E-4454-4AC2-BA8E-0417D8156DB8}" type="presParOf" srcId="{CA9378B8-1170-4365-A5CD-21173CEA90FB}" destId="{B33DF48C-F9A8-4923-AA9B-4D79813FA791}" srcOrd="1" destOrd="0" presId="urn:microsoft.com/office/officeart/2005/8/layout/orgChart1"/>
    <dgm:cxn modelId="{15595DEB-0DB5-41D8-B823-2B618BC89799}" type="presParOf" srcId="{65E0D8D5-8C73-4BC0-9BA9-D31042A2DE5D}" destId="{C2AC0F0F-58F2-4A71-A5A2-7AED812F98BD}" srcOrd="1" destOrd="0" presId="urn:microsoft.com/office/officeart/2005/8/layout/orgChart1"/>
    <dgm:cxn modelId="{68FE7815-3855-468A-98EB-DFE9DD5116DE}" type="presParOf" srcId="{65E0D8D5-8C73-4BC0-9BA9-D31042A2DE5D}" destId="{0F5C971F-D178-4041-A664-9E4A99E33677}" srcOrd="2" destOrd="0" presId="urn:microsoft.com/office/officeart/2005/8/layout/orgChart1"/>
    <dgm:cxn modelId="{8DB3C790-9222-45EB-B161-AEE2208B8689}" type="presParOf" srcId="{1F759FE3-D074-40CB-A390-6F28FD17F6F0}" destId="{D6302DF4-2495-4D1D-B80A-407BADC7E5B5}" srcOrd="12" destOrd="0" presId="urn:microsoft.com/office/officeart/2005/8/layout/orgChart1"/>
    <dgm:cxn modelId="{61B69F7A-1F37-4CE2-B918-CDC70A97E620}" type="presParOf" srcId="{1F759FE3-D074-40CB-A390-6F28FD17F6F0}" destId="{3010AD89-3B88-4108-87EC-192F830FC89D}" srcOrd="13" destOrd="0" presId="urn:microsoft.com/office/officeart/2005/8/layout/orgChart1"/>
    <dgm:cxn modelId="{ADEF198E-225C-4B26-BE25-C294708A6A95}" type="presParOf" srcId="{3010AD89-3B88-4108-87EC-192F830FC89D}" destId="{58F0E6F4-72AF-4975-8283-64A7051913DE}" srcOrd="0" destOrd="0" presId="urn:microsoft.com/office/officeart/2005/8/layout/orgChart1"/>
    <dgm:cxn modelId="{D079A0C1-2512-4C95-90C2-332BCF41588E}" type="presParOf" srcId="{58F0E6F4-72AF-4975-8283-64A7051913DE}" destId="{77310F4A-29AC-4CCC-A106-FC6C0B5B2E8A}" srcOrd="0" destOrd="0" presId="urn:microsoft.com/office/officeart/2005/8/layout/orgChart1"/>
    <dgm:cxn modelId="{CBD17322-BC3B-41BC-91AE-E6A74BC61BBF}" type="presParOf" srcId="{58F0E6F4-72AF-4975-8283-64A7051913DE}" destId="{6DE6F820-36B2-4E79-B2FA-5A8DF692182E}" srcOrd="1" destOrd="0" presId="urn:microsoft.com/office/officeart/2005/8/layout/orgChart1"/>
    <dgm:cxn modelId="{4E840D20-C428-4029-A2C7-1DC44B7B5661}" type="presParOf" srcId="{3010AD89-3B88-4108-87EC-192F830FC89D}" destId="{9B9878C8-F669-419B-89B0-C1C72C0CA2B3}" srcOrd="1" destOrd="0" presId="urn:microsoft.com/office/officeart/2005/8/layout/orgChart1"/>
    <dgm:cxn modelId="{C1C6E726-28D1-43E1-BC83-763AF2116CE1}" type="presParOf" srcId="{3010AD89-3B88-4108-87EC-192F830FC89D}" destId="{8446484B-7ADE-4D0E-A38A-73FF1920A92F}" srcOrd="2" destOrd="0" presId="urn:microsoft.com/office/officeart/2005/8/layout/orgChart1"/>
    <dgm:cxn modelId="{515C5212-63CD-4FB6-ABAE-60D973CCD626}" type="presParOf" srcId="{1F759FE3-D074-40CB-A390-6F28FD17F6F0}" destId="{66BEE676-32BD-4BBC-89B4-03658D52121A}" srcOrd="14" destOrd="0" presId="urn:microsoft.com/office/officeart/2005/8/layout/orgChart1"/>
    <dgm:cxn modelId="{F7B58855-1A99-4376-B3D9-59FE949FF652}" type="presParOf" srcId="{1F759FE3-D074-40CB-A390-6F28FD17F6F0}" destId="{6D88A723-41D2-4110-86EF-170EBC49AAF4}" srcOrd="15" destOrd="0" presId="urn:microsoft.com/office/officeart/2005/8/layout/orgChart1"/>
    <dgm:cxn modelId="{15C0F65E-EB9A-4305-8E13-2948F9A4A6C7}" type="presParOf" srcId="{6D88A723-41D2-4110-86EF-170EBC49AAF4}" destId="{040E8639-9ACF-47AC-87E8-EFA8B46EEBD8}" srcOrd="0" destOrd="0" presId="urn:microsoft.com/office/officeart/2005/8/layout/orgChart1"/>
    <dgm:cxn modelId="{E75EDD2B-10A6-4DC7-99B7-07F331358CD3}" type="presParOf" srcId="{040E8639-9ACF-47AC-87E8-EFA8B46EEBD8}" destId="{D80C15A1-DE6A-4E89-A372-9A40699B2CCD}" srcOrd="0" destOrd="0" presId="urn:microsoft.com/office/officeart/2005/8/layout/orgChart1"/>
    <dgm:cxn modelId="{68948D21-A527-4490-B5E0-5291EE2D211F}" type="presParOf" srcId="{040E8639-9ACF-47AC-87E8-EFA8B46EEBD8}" destId="{6E8A9C90-DD65-4D6E-A868-DC7E2387229F}" srcOrd="1" destOrd="0" presId="urn:microsoft.com/office/officeart/2005/8/layout/orgChart1"/>
    <dgm:cxn modelId="{79E175EA-3FF2-4B35-9D49-723C0A7E2B6C}" type="presParOf" srcId="{6D88A723-41D2-4110-86EF-170EBC49AAF4}" destId="{8C43072A-D303-46F8-862E-AEE1BE49C3AE}" srcOrd="1" destOrd="0" presId="urn:microsoft.com/office/officeart/2005/8/layout/orgChart1"/>
    <dgm:cxn modelId="{6B0CFACB-2ADE-43E6-800B-B077AB914436}" type="presParOf" srcId="{6D88A723-41D2-4110-86EF-170EBC49AAF4}" destId="{0957AE48-8694-43D9-84E5-129DFB856B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EE676-32BD-4BBC-89B4-03658D52121A}">
      <dsp:nvSpPr>
        <dsp:cNvPr id="0" name=""/>
        <dsp:cNvSpPr/>
      </dsp:nvSpPr>
      <dsp:spPr>
        <a:xfrm>
          <a:off x="2670642" y="252766"/>
          <a:ext cx="406705" cy="1271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927"/>
              </a:lnTo>
              <a:lnTo>
                <a:pt x="406705" y="127192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02DF4-2495-4D1D-B80A-407BADC7E5B5}">
      <dsp:nvSpPr>
        <dsp:cNvPr id="0" name=""/>
        <dsp:cNvSpPr/>
      </dsp:nvSpPr>
      <dsp:spPr>
        <a:xfrm>
          <a:off x="2275490" y="252766"/>
          <a:ext cx="395152" cy="1263012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1263012"/>
              </a:lnTo>
              <a:lnTo>
                <a:pt x="0" y="12630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6AEB3-E043-4920-B1A9-FE769855FC6F}">
      <dsp:nvSpPr>
        <dsp:cNvPr id="0" name=""/>
        <dsp:cNvSpPr/>
      </dsp:nvSpPr>
      <dsp:spPr>
        <a:xfrm>
          <a:off x="2670642" y="252766"/>
          <a:ext cx="387354" cy="91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65"/>
              </a:lnTo>
              <a:lnTo>
                <a:pt x="387354" y="91816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804D5-34D9-48C2-B766-B29C7CED6812}">
      <dsp:nvSpPr>
        <dsp:cNvPr id="0" name=""/>
        <dsp:cNvSpPr/>
      </dsp:nvSpPr>
      <dsp:spPr>
        <a:xfrm>
          <a:off x="2275490" y="252766"/>
          <a:ext cx="395152" cy="910370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910370"/>
              </a:lnTo>
              <a:lnTo>
                <a:pt x="0" y="91037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DC89D-863A-4909-A4E7-E28CB17D0A8D}">
      <dsp:nvSpPr>
        <dsp:cNvPr id="0" name=""/>
        <dsp:cNvSpPr/>
      </dsp:nvSpPr>
      <dsp:spPr>
        <a:xfrm>
          <a:off x="2670642" y="252766"/>
          <a:ext cx="387354" cy="565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23"/>
              </a:lnTo>
              <a:lnTo>
                <a:pt x="387354" y="56552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BE678-D663-4DBB-84DF-5139A2C4C38C}">
      <dsp:nvSpPr>
        <dsp:cNvPr id="0" name=""/>
        <dsp:cNvSpPr/>
      </dsp:nvSpPr>
      <dsp:spPr>
        <a:xfrm>
          <a:off x="2275490" y="252766"/>
          <a:ext cx="395152" cy="557728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557728"/>
              </a:lnTo>
              <a:lnTo>
                <a:pt x="0" y="5577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226DE-746A-4331-A837-0B2B96B59DAB}">
      <dsp:nvSpPr>
        <dsp:cNvPr id="0" name=""/>
        <dsp:cNvSpPr/>
      </dsp:nvSpPr>
      <dsp:spPr>
        <a:xfrm>
          <a:off x="2670642" y="252766"/>
          <a:ext cx="387354" cy="212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81"/>
              </a:lnTo>
              <a:lnTo>
                <a:pt x="387354" y="21288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733E4-8F58-49CB-8452-424AEE9330FF}">
      <dsp:nvSpPr>
        <dsp:cNvPr id="0" name=""/>
        <dsp:cNvSpPr/>
      </dsp:nvSpPr>
      <dsp:spPr>
        <a:xfrm>
          <a:off x="2275490" y="252766"/>
          <a:ext cx="395152" cy="205086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205086"/>
              </a:lnTo>
              <a:lnTo>
                <a:pt x="0" y="20508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DB30A-5115-454E-935F-50A5F3D473E4}">
      <dsp:nvSpPr>
        <dsp:cNvPr id="0" name=""/>
        <dsp:cNvSpPr/>
      </dsp:nvSpPr>
      <dsp:spPr>
        <a:xfrm>
          <a:off x="2263316" y="2015976"/>
          <a:ext cx="407326" cy="1291520"/>
        </a:xfrm>
        <a:custGeom>
          <a:avLst/>
          <a:gdLst/>
          <a:ahLst/>
          <a:cxnLst/>
          <a:rect l="0" t="0" r="0" b="0"/>
          <a:pathLst>
            <a:path>
              <a:moveTo>
                <a:pt x="407326" y="0"/>
              </a:moveTo>
              <a:lnTo>
                <a:pt x="407326" y="1291520"/>
              </a:lnTo>
              <a:lnTo>
                <a:pt x="0" y="12915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67915-4595-4B33-B8B4-44A7ECE1368F}">
      <dsp:nvSpPr>
        <dsp:cNvPr id="0" name=""/>
        <dsp:cNvSpPr/>
      </dsp:nvSpPr>
      <dsp:spPr>
        <a:xfrm>
          <a:off x="2670642" y="2015976"/>
          <a:ext cx="373472" cy="1286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492"/>
              </a:lnTo>
              <a:lnTo>
                <a:pt x="373472" y="128649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1C52-5DFE-43AF-B8DC-647BE29AF8A9}">
      <dsp:nvSpPr>
        <dsp:cNvPr id="0" name=""/>
        <dsp:cNvSpPr/>
      </dsp:nvSpPr>
      <dsp:spPr>
        <a:xfrm>
          <a:off x="2670642" y="2015976"/>
          <a:ext cx="387354" cy="918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165"/>
              </a:lnTo>
              <a:lnTo>
                <a:pt x="387354" y="91816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832F8-BB37-43E8-9818-B74557B3EA48}">
      <dsp:nvSpPr>
        <dsp:cNvPr id="0" name=""/>
        <dsp:cNvSpPr/>
      </dsp:nvSpPr>
      <dsp:spPr>
        <a:xfrm>
          <a:off x="2275490" y="2015976"/>
          <a:ext cx="395152" cy="910370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910370"/>
              </a:lnTo>
              <a:lnTo>
                <a:pt x="0" y="9103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340FF-DD08-4CA9-9979-C93C2837F6E4}">
      <dsp:nvSpPr>
        <dsp:cNvPr id="0" name=""/>
        <dsp:cNvSpPr/>
      </dsp:nvSpPr>
      <dsp:spPr>
        <a:xfrm>
          <a:off x="2670642" y="2015976"/>
          <a:ext cx="387354" cy="565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23"/>
              </a:lnTo>
              <a:lnTo>
                <a:pt x="387354" y="56552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E98CC-1BFA-4297-AC15-C34F093E5540}">
      <dsp:nvSpPr>
        <dsp:cNvPr id="0" name=""/>
        <dsp:cNvSpPr/>
      </dsp:nvSpPr>
      <dsp:spPr>
        <a:xfrm>
          <a:off x="2275490" y="2015976"/>
          <a:ext cx="395152" cy="557728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557728"/>
              </a:lnTo>
              <a:lnTo>
                <a:pt x="0" y="5577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EBA02-0EFE-44B2-8BE1-CB26B59923B7}">
      <dsp:nvSpPr>
        <dsp:cNvPr id="0" name=""/>
        <dsp:cNvSpPr/>
      </dsp:nvSpPr>
      <dsp:spPr>
        <a:xfrm>
          <a:off x="2670642" y="2015976"/>
          <a:ext cx="387354" cy="212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81"/>
              </a:lnTo>
              <a:lnTo>
                <a:pt x="387354" y="21288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AEA3-F89B-4764-BF1F-80B486237E75}">
      <dsp:nvSpPr>
        <dsp:cNvPr id="0" name=""/>
        <dsp:cNvSpPr/>
      </dsp:nvSpPr>
      <dsp:spPr>
        <a:xfrm>
          <a:off x="2275490" y="2015976"/>
          <a:ext cx="395152" cy="205086"/>
        </a:xfrm>
        <a:custGeom>
          <a:avLst/>
          <a:gdLst/>
          <a:ahLst/>
          <a:cxnLst/>
          <a:rect l="0" t="0" r="0" b="0"/>
          <a:pathLst>
            <a:path>
              <a:moveTo>
                <a:pt x="395152" y="0"/>
              </a:moveTo>
              <a:lnTo>
                <a:pt x="395152" y="205086"/>
              </a:lnTo>
              <a:lnTo>
                <a:pt x="0" y="20508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1CB2F-1265-44D1-BE1F-C57A46D7C189}">
      <dsp:nvSpPr>
        <dsp:cNvPr id="0" name=""/>
        <dsp:cNvSpPr/>
      </dsp:nvSpPr>
      <dsp:spPr>
        <a:xfrm>
          <a:off x="4806096" y="3956109"/>
          <a:ext cx="91440" cy="1716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6212"/>
              </a:lnTo>
              <a:lnTo>
                <a:pt x="97871" y="171621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10804-592D-4BEA-8DB7-4CA4BB0B1B51}">
      <dsp:nvSpPr>
        <dsp:cNvPr id="0" name=""/>
        <dsp:cNvSpPr/>
      </dsp:nvSpPr>
      <dsp:spPr>
        <a:xfrm>
          <a:off x="4753944" y="3956109"/>
          <a:ext cx="91440" cy="1716212"/>
        </a:xfrm>
        <a:custGeom>
          <a:avLst/>
          <a:gdLst/>
          <a:ahLst/>
          <a:cxnLst/>
          <a:rect l="0" t="0" r="0" b="0"/>
          <a:pathLst>
            <a:path>
              <a:moveTo>
                <a:pt x="97871" y="0"/>
              </a:moveTo>
              <a:lnTo>
                <a:pt x="97871" y="1716212"/>
              </a:lnTo>
              <a:lnTo>
                <a:pt x="45720" y="171621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AFD52-17CC-45B7-8116-7745239BC3B1}">
      <dsp:nvSpPr>
        <dsp:cNvPr id="0" name=""/>
        <dsp:cNvSpPr/>
      </dsp:nvSpPr>
      <dsp:spPr>
        <a:xfrm>
          <a:off x="4806096" y="3956109"/>
          <a:ext cx="91440" cy="1240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766"/>
              </a:lnTo>
              <a:lnTo>
                <a:pt x="97871" y="12407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2BD9-8A2D-4FA3-BF2E-FAAEC9445BF5}">
      <dsp:nvSpPr>
        <dsp:cNvPr id="0" name=""/>
        <dsp:cNvSpPr/>
      </dsp:nvSpPr>
      <dsp:spPr>
        <a:xfrm>
          <a:off x="4753944" y="3956109"/>
          <a:ext cx="91440" cy="1240766"/>
        </a:xfrm>
        <a:custGeom>
          <a:avLst/>
          <a:gdLst/>
          <a:ahLst/>
          <a:cxnLst/>
          <a:rect l="0" t="0" r="0" b="0"/>
          <a:pathLst>
            <a:path>
              <a:moveTo>
                <a:pt x="97871" y="0"/>
              </a:moveTo>
              <a:lnTo>
                <a:pt x="97871" y="1240766"/>
              </a:lnTo>
              <a:lnTo>
                <a:pt x="45720" y="12407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0FC94-ADE5-4A5B-8500-3ED40447F717}">
      <dsp:nvSpPr>
        <dsp:cNvPr id="0" name=""/>
        <dsp:cNvSpPr/>
      </dsp:nvSpPr>
      <dsp:spPr>
        <a:xfrm>
          <a:off x="4806096" y="3956109"/>
          <a:ext cx="91440" cy="765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5320"/>
              </a:lnTo>
              <a:lnTo>
                <a:pt x="97871" y="7653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44418-9420-4468-9EDD-43A94AF801B3}">
      <dsp:nvSpPr>
        <dsp:cNvPr id="0" name=""/>
        <dsp:cNvSpPr/>
      </dsp:nvSpPr>
      <dsp:spPr>
        <a:xfrm>
          <a:off x="4753944" y="3956109"/>
          <a:ext cx="91440" cy="765320"/>
        </a:xfrm>
        <a:custGeom>
          <a:avLst/>
          <a:gdLst/>
          <a:ahLst/>
          <a:cxnLst/>
          <a:rect l="0" t="0" r="0" b="0"/>
          <a:pathLst>
            <a:path>
              <a:moveTo>
                <a:pt x="97871" y="0"/>
              </a:moveTo>
              <a:lnTo>
                <a:pt x="97871" y="765320"/>
              </a:lnTo>
              <a:lnTo>
                <a:pt x="45720" y="7653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ADEAF-11FD-4DB5-9C65-CB1796A5FA8B}">
      <dsp:nvSpPr>
        <dsp:cNvPr id="0" name=""/>
        <dsp:cNvSpPr/>
      </dsp:nvSpPr>
      <dsp:spPr>
        <a:xfrm>
          <a:off x="4806096" y="3956109"/>
          <a:ext cx="91440" cy="289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9874"/>
              </a:lnTo>
              <a:lnTo>
                <a:pt x="97871" y="28987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DC95F-5C33-437D-AA56-C9C8E6069B36}">
      <dsp:nvSpPr>
        <dsp:cNvPr id="0" name=""/>
        <dsp:cNvSpPr/>
      </dsp:nvSpPr>
      <dsp:spPr>
        <a:xfrm>
          <a:off x="4753944" y="3956109"/>
          <a:ext cx="91440" cy="289874"/>
        </a:xfrm>
        <a:custGeom>
          <a:avLst/>
          <a:gdLst/>
          <a:ahLst/>
          <a:cxnLst/>
          <a:rect l="0" t="0" r="0" b="0"/>
          <a:pathLst>
            <a:path>
              <a:moveTo>
                <a:pt x="97871" y="0"/>
              </a:moveTo>
              <a:lnTo>
                <a:pt x="97871" y="289874"/>
              </a:lnTo>
              <a:lnTo>
                <a:pt x="45720" y="28987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711EE-213F-453D-AC5B-718DBDC83BD5}">
      <dsp:nvSpPr>
        <dsp:cNvPr id="0" name=""/>
        <dsp:cNvSpPr/>
      </dsp:nvSpPr>
      <dsp:spPr>
        <a:xfrm>
          <a:off x="2670642" y="2015976"/>
          <a:ext cx="2181173" cy="1599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958"/>
              </a:lnTo>
              <a:lnTo>
                <a:pt x="2181173" y="1546958"/>
              </a:lnTo>
              <a:lnTo>
                <a:pt x="2181173" y="15991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39FD5-F938-4609-B28C-A6E33ED4A4AA}">
      <dsp:nvSpPr>
        <dsp:cNvPr id="0" name=""/>
        <dsp:cNvSpPr/>
      </dsp:nvSpPr>
      <dsp:spPr>
        <a:xfrm>
          <a:off x="2670642" y="2015976"/>
          <a:ext cx="1353966" cy="1599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958"/>
              </a:lnTo>
              <a:lnTo>
                <a:pt x="1353966" y="1546958"/>
              </a:lnTo>
              <a:lnTo>
                <a:pt x="1353966" y="15991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8AA10-909E-491F-85EC-E09F58B8CF36}">
      <dsp:nvSpPr>
        <dsp:cNvPr id="0" name=""/>
        <dsp:cNvSpPr/>
      </dsp:nvSpPr>
      <dsp:spPr>
        <a:xfrm>
          <a:off x="3151683" y="3950010"/>
          <a:ext cx="91440" cy="29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973"/>
              </a:lnTo>
              <a:lnTo>
                <a:pt x="97871" y="29597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C46A-2D64-44AC-8418-57D9799D8151}">
      <dsp:nvSpPr>
        <dsp:cNvPr id="0" name=""/>
        <dsp:cNvSpPr/>
      </dsp:nvSpPr>
      <dsp:spPr>
        <a:xfrm>
          <a:off x="3099532" y="3950010"/>
          <a:ext cx="91440" cy="295973"/>
        </a:xfrm>
        <a:custGeom>
          <a:avLst/>
          <a:gdLst/>
          <a:ahLst/>
          <a:cxnLst/>
          <a:rect l="0" t="0" r="0" b="0"/>
          <a:pathLst>
            <a:path>
              <a:moveTo>
                <a:pt x="97871" y="0"/>
              </a:moveTo>
              <a:lnTo>
                <a:pt x="97871" y="295973"/>
              </a:lnTo>
              <a:lnTo>
                <a:pt x="45720" y="29597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2D4EB-2AD1-400E-815C-9B73D8F8D921}">
      <dsp:nvSpPr>
        <dsp:cNvPr id="0" name=""/>
        <dsp:cNvSpPr/>
      </dsp:nvSpPr>
      <dsp:spPr>
        <a:xfrm>
          <a:off x="2670642" y="2015976"/>
          <a:ext cx="526760" cy="1593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859"/>
              </a:lnTo>
              <a:lnTo>
                <a:pt x="526760" y="1540859"/>
              </a:lnTo>
              <a:lnTo>
                <a:pt x="526760" y="15930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A769C-5645-486F-8CA7-3F989433C91D}">
      <dsp:nvSpPr>
        <dsp:cNvPr id="0" name=""/>
        <dsp:cNvSpPr/>
      </dsp:nvSpPr>
      <dsp:spPr>
        <a:xfrm>
          <a:off x="2294758" y="2015976"/>
          <a:ext cx="375884" cy="1599110"/>
        </a:xfrm>
        <a:custGeom>
          <a:avLst/>
          <a:gdLst/>
          <a:ahLst/>
          <a:cxnLst/>
          <a:rect l="0" t="0" r="0" b="0"/>
          <a:pathLst>
            <a:path>
              <a:moveTo>
                <a:pt x="375884" y="0"/>
              </a:moveTo>
              <a:lnTo>
                <a:pt x="375884" y="1546958"/>
              </a:lnTo>
              <a:lnTo>
                <a:pt x="0" y="1546958"/>
              </a:lnTo>
              <a:lnTo>
                <a:pt x="0" y="15991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C9880-4234-40CB-B8D7-84894517B8E8}">
      <dsp:nvSpPr>
        <dsp:cNvPr id="0" name=""/>
        <dsp:cNvSpPr/>
      </dsp:nvSpPr>
      <dsp:spPr>
        <a:xfrm>
          <a:off x="1392114" y="2015976"/>
          <a:ext cx="1278528" cy="1599110"/>
        </a:xfrm>
        <a:custGeom>
          <a:avLst/>
          <a:gdLst/>
          <a:ahLst/>
          <a:cxnLst/>
          <a:rect l="0" t="0" r="0" b="0"/>
          <a:pathLst>
            <a:path>
              <a:moveTo>
                <a:pt x="1278528" y="0"/>
              </a:moveTo>
              <a:lnTo>
                <a:pt x="1278528" y="1546958"/>
              </a:lnTo>
              <a:lnTo>
                <a:pt x="0" y="1546958"/>
              </a:lnTo>
              <a:lnTo>
                <a:pt x="0" y="15991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CF675-077C-4295-977D-F7C7C6C0668A}">
      <dsp:nvSpPr>
        <dsp:cNvPr id="0" name=""/>
        <dsp:cNvSpPr/>
      </dsp:nvSpPr>
      <dsp:spPr>
        <a:xfrm>
          <a:off x="489469" y="2015976"/>
          <a:ext cx="2181173" cy="1599110"/>
        </a:xfrm>
        <a:custGeom>
          <a:avLst/>
          <a:gdLst/>
          <a:ahLst/>
          <a:cxnLst/>
          <a:rect l="0" t="0" r="0" b="0"/>
          <a:pathLst>
            <a:path>
              <a:moveTo>
                <a:pt x="2181173" y="0"/>
              </a:moveTo>
              <a:lnTo>
                <a:pt x="2181173" y="1546958"/>
              </a:lnTo>
              <a:lnTo>
                <a:pt x="0" y="1546958"/>
              </a:lnTo>
              <a:lnTo>
                <a:pt x="0" y="15991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125C9-1663-4BFB-BC5C-766E8B4D129D}">
      <dsp:nvSpPr>
        <dsp:cNvPr id="0" name=""/>
        <dsp:cNvSpPr/>
      </dsp:nvSpPr>
      <dsp:spPr>
        <a:xfrm>
          <a:off x="2624922" y="252766"/>
          <a:ext cx="91440" cy="15148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487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82F8E-566C-48BE-A1D1-B04FFAE85E3E}">
      <dsp:nvSpPr>
        <dsp:cNvPr id="0" name=""/>
        <dsp:cNvSpPr/>
      </dsp:nvSpPr>
      <dsp:spPr>
        <a:xfrm>
          <a:off x="2084286" y="4426"/>
          <a:ext cx="1172713" cy="248339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 dirty="0"/>
            <a:t>Concejo Municipal</a:t>
          </a:r>
        </a:p>
      </dsp:txBody>
      <dsp:txXfrm>
        <a:off x="2084286" y="4426"/>
        <a:ext cx="1172713" cy="248339"/>
      </dsp:txXfrm>
    </dsp:sp>
    <dsp:sp modelId="{E0A3EF43-466C-44DC-A05D-7A75F4F78265}">
      <dsp:nvSpPr>
        <dsp:cNvPr id="0" name=""/>
        <dsp:cNvSpPr/>
      </dsp:nvSpPr>
      <dsp:spPr>
        <a:xfrm>
          <a:off x="2084286" y="1767637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Despacho Municipal</a:t>
          </a:r>
        </a:p>
      </dsp:txBody>
      <dsp:txXfrm>
        <a:off x="2084286" y="1767637"/>
        <a:ext cx="1172713" cy="248339"/>
      </dsp:txXfrm>
    </dsp:sp>
    <dsp:sp modelId="{AED428FB-3340-4304-AF51-240182E9D583}">
      <dsp:nvSpPr>
        <dsp:cNvPr id="0" name=""/>
        <dsp:cNvSpPr/>
      </dsp:nvSpPr>
      <dsp:spPr>
        <a:xfrm>
          <a:off x="90298" y="3615086"/>
          <a:ext cx="798341" cy="341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Tesorería</a:t>
          </a:r>
        </a:p>
      </dsp:txBody>
      <dsp:txXfrm>
        <a:off x="90298" y="3615086"/>
        <a:ext cx="798341" cy="341022"/>
      </dsp:txXfrm>
    </dsp:sp>
    <dsp:sp modelId="{2FB9B84D-F2B5-4FA0-BD58-4C9DAC4CF9AB}">
      <dsp:nvSpPr>
        <dsp:cNvPr id="0" name=""/>
        <dsp:cNvSpPr/>
      </dsp:nvSpPr>
      <dsp:spPr>
        <a:xfrm>
          <a:off x="992943" y="3615086"/>
          <a:ext cx="798341" cy="341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Contabilidad</a:t>
          </a:r>
        </a:p>
      </dsp:txBody>
      <dsp:txXfrm>
        <a:off x="992943" y="3615086"/>
        <a:ext cx="798341" cy="341022"/>
      </dsp:txXfrm>
    </dsp:sp>
    <dsp:sp modelId="{4FA35C00-5499-41FA-B532-D55A12485934}">
      <dsp:nvSpPr>
        <dsp:cNvPr id="0" name=""/>
        <dsp:cNvSpPr/>
      </dsp:nvSpPr>
      <dsp:spPr>
        <a:xfrm>
          <a:off x="1895587" y="3615086"/>
          <a:ext cx="798341" cy="341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REF</a:t>
          </a:r>
        </a:p>
      </dsp:txBody>
      <dsp:txXfrm>
        <a:off x="1895587" y="3615086"/>
        <a:ext cx="798341" cy="341022"/>
      </dsp:txXfrm>
    </dsp:sp>
    <dsp:sp modelId="{7F26DAFD-AC0F-448F-981E-DB76F5D3B0CE}">
      <dsp:nvSpPr>
        <dsp:cNvPr id="0" name=""/>
        <dsp:cNvSpPr/>
      </dsp:nvSpPr>
      <dsp:spPr>
        <a:xfrm>
          <a:off x="2798232" y="3608987"/>
          <a:ext cx="798341" cy="341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UATM</a:t>
          </a:r>
        </a:p>
      </dsp:txBody>
      <dsp:txXfrm>
        <a:off x="2798232" y="3608987"/>
        <a:ext cx="798341" cy="341022"/>
      </dsp:txXfrm>
    </dsp:sp>
    <dsp:sp modelId="{70C8E242-CA2F-4F5F-A916-AEB18EA29497}">
      <dsp:nvSpPr>
        <dsp:cNvPr id="0" name=""/>
        <dsp:cNvSpPr/>
      </dsp:nvSpPr>
      <dsp:spPr>
        <a:xfrm>
          <a:off x="2527388" y="4060411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Catastro</a:t>
          </a:r>
        </a:p>
      </dsp:txBody>
      <dsp:txXfrm>
        <a:off x="2527388" y="4060411"/>
        <a:ext cx="617863" cy="371143"/>
      </dsp:txXfrm>
    </dsp:sp>
    <dsp:sp modelId="{7E16E1B0-DC85-4144-9DA6-D34418048B49}">
      <dsp:nvSpPr>
        <dsp:cNvPr id="0" name=""/>
        <dsp:cNvSpPr/>
      </dsp:nvSpPr>
      <dsp:spPr>
        <a:xfrm>
          <a:off x="3249554" y="4060411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Cuentas Corrientes</a:t>
          </a:r>
        </a:p>
      </dsp:txBody>
      <dsp:txXfrm>
        <a:off x="3249554" y="4060411"/>
        <a:ext cx="617863" cy="371143"/>
      </dsp:txXfrm>
    </dsp:sp>
    <dsp:sp modelId="{D644E376-1CB3-4E1A-B36E-472F5FCE0800}">
      <dsp:nvSpPr>
        <dsp:cNvPr id="0" name=""/>
        <dsp:cNvSpPr/>
      </dsp:nvSpPr>
      <dsp:spPr>
        <a:xfrm>
          <a:off x="3700876" y="3615086"/>
          <a:ext cx="647465" cy="3580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UACI</a:t>
          </a:r>
        </a:p>
      </dsp:txBody>
      <dsp:txXfrm>
        <a:off x="3700876" y="3615086"/>
        <a:ext cx="647465" cy="358036"/>
      </dsp:txXfrm>
    </dsp:sp>
    <dsp:sp modelId="{96E881C6-F7E6-4D54-BEF7-0041D624F93C}">
      <dsp:nvSpPr>
        <dsp:cNvPr id="0" name=""/>
        <dsp:cNvSpPr/>
      </dsp:nvSpPr>
      <dsp:spPr>
        <a:xfrm>
          <a:off x="4452645" y="3615086"/>
          <a:ext cx="798341" cy="341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 dirty="0"/>
            <a:t>Servicios Públicos</a:t>
          </a:r>
        </a:p>
      </dsp:txBody>
      <dsp:txXfrm>
        <a:off x="4452645" y="3615086"/>
        <a:ext cx="798341" cy="341022"/>
      </dsp:txXfrm>
    </dsp:sp>
    <dsp:sp modelId="{6A6DCA03-581E-4EEC-83C5-A9C57281AE1A}">
      <dsp:nvSpPr>
        <dsp:cNvPr id="0" name=""/>
        <dsp:cNvSpPr/>
      </dsp:nvSpPr>
      <dsp:spPr>
        <a:xfrm>
          <a:off x="4181801" y="4060411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Aseo Público</a:t>
          </a:r>
        </a:p>
      </dsp:txBody>
      <dsp:txXfrm>
        <a:off x="4181801" y="4060411"/>
        <a:ext cx="617863" cy="371143"/>
      </dsp:txXfrm>
    </dsp:sp>
    <dsp:sp modelId="{2A0B8620-5027-4428-9803-E743E3A7FC21}">
      <dsp:nvSpPr>
        <dsp:cNvPr id="0" name=""/>
        <dsp:cNvSpPr/>
      </dsp:nvSpPr>
      <dsp:spPr>
        <a:xfrm>
          <a:off x="4903967" y="4060411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Alumbrado público</a:t>
          </a:r>
        </a:p>
      </dsp:txBody>
      <dsp:txXfrm>
        <a:off x="4903967" y="4060411"/>
        <a:ext cx="617863" cy="371143"/>
      </dsp:txXfrm>
    </dsp:sp>
    <dsp:sp modelId="{379B0641-0C6B-4453-A29A-29E0119EB350}">
      <dsp:nvSpPr>
        <dsp:cNvPr id="0" name=""/>
        <dsp:cNvSpPr/>
      </dsp:nvSpPr>
      <dsp:spPr>
        <a:xfrm>
          <a:off x="4181801" y="4535857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Mantenimiento de Vias</a:t>
          </a:r>
        </a:p>
      </dsp:txBody>
      <dsp:txXfrm>
        <a:off x="4181801" y="4535857"/>
        <a:ext cx="617863" cy="371143"/>
      </dsp:txXfrm>
    </dsp:sp>
    <dsp:sp modelId="{B9BF35E7-CB16-4B3B-83A3-0EE86EE2C627}">
      <dsp:nvSpPr>
        <dsp:cNvPr id="0" name=""/>
        <dsp:cNvSpPr/>
      </dsp:nvSpPr>
      <dsp:spPr>
        <a:xfrm>
          <a:off x="4903967" y="4535857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Mercado Municipal</a:t>
          </a:r>
        </a:p>
      </dsp:txBody>
      <dsp:txXfrm>
        <a:off x="4903967" y="4535857"/>
        <a:ext cx="617863" cy="371143"/>
      </dsp:txXfrm>
    </dsp:sp>
    <dsp:sp modelId="{63873B4A-DE7D-4615-A5AB-D72E76AAF7BD}">
      <dsp:nvSpPr>
        <dsp:cNvPr id="0" name=""/>
        <dsp:cNvSpPr/>
      </dsp:nvSpPr>
      <dsp:spPr>
        <a:xfrm>
          <a:off x="4181801" y="5011303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Cementerio Municipal</a:t>
          </a:r>
        </a:p>
      </dsp:txBody>
      <dsp:txXfrm>
        <a:off x="4181801" y="5011303"/>
        <a:ext cx="617863" cy="371143"/>
      </dsp:txXfrm>
    </dsp:sp>
    <dsp:sp modelId="{00BC6344-2BD1-47DF-AC13-6C961CF48785}">
      <dsp:nvSpPr>
        <dsp:cNvPr id="0" name=""/>
        <dsp:cNvSpPr/>
      </dsp:nvSpPr>
      <dsp:spPr>
        <a:xfrm>
          <a:off x="4903967" y="5011303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Parque Municipal</a:t>
          </a:r>
        </a:p>
      </dsp:txBody>
      <dsp:txXfrm>
        <a:off x="4903967" y="5011303"/>
        <a:ext cx="617863" cy="371143"/>
      </dsp:txXfrm>
    </dsp:sp>
    <dsp:sp modelId="{E116BB7A-28DB-4234-8D5F-CE595CC61F8A}">
      <dsp:nvSpPr>
        <dsp:cNvPr id="0" name=""/>
        <dsp:cNvSpPr/>
      </dsp:nvSpPr>
      <dsp:spPr>
        <a:xfrm>
          <a:off x="4181801" y="5486749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Centro Recreativo</a:t>
          </a:r>
        </a:p>
      </dsp:txBody>
      <dsp:txXfrm>
        <a:off x="4181801" y="5486749"/>
        <a:ext cx="617863" cy="371143"/>
      </dsp:txXfrm>
    </dsp:sp>
    <dsp:sp modelId="{CE363477-4581-4D3F-A7CB-331D6FFE015A}">
      <dsp:nvSpPr>
        <dsp:cNvPr id="0" name=""/>
        <dsp:cNvSpPr/>
      </dsp:nvSpPr>
      <dsp:spPr>
        <a:xfrm>
          <a:off x="4903967" y="5486749"/>
          <a:ext cx="617863" cy="3711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Estadio Municipal</a:t>
          </a:r>
        </a:p>
      </dsp:txBody>
      <dsp:txXfrm>
        <a:off x="4903967" y="5486749"/>
        <a:ext cx="617863" cy="371143"/>
      </dsp:txXfrm>
    </dsp:sp>
    <dsp:sp modelId="{1E6A2679-AC0F-4211-BA87-2BFAE80E546C}">
      <dsp:nvSpPr>
        <dsp:cNvPr id="0" name=""/>
        <dsp:cNvSpPr/>
      </dsp:nvSpPr>
      <dsp:spPr>
        <a:xfrm>
          <a:off x="1102776" y="2096893"/>
          <a:ext cx="1172713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Cuerpo de Agentes Municipales</a:t>
          </a:r>
        </a:p>
      </dsp:txBody>
      <dsp:txXfrm>
        <a:off x="1102776" y="2096893"/>
        <a:ext cx="1172713" cy="248339"/>
      </dsp:txXfrm>
    </dsp:sp>
    <dsp:sp modelId="{387373E8-08BD-4DBB-9F1A-CA21A36A5552}">
      <dsp:nvSpPr>
        <dsp:cNvPr id="0" name=""/>
        <dsp:cNvSpPr/>
      </dsp:nvSpPr>
      <dsp:spPr>
        <a:xfrm>
          <a:off x="3057997" y="2104688"/>
          <a:ext cx="1172713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Asesoría Jurídica</a:t>
          </a:r>
        </a:p>
      </dsp:txBody>
      <dsp:txXfrm>
        <a:off x="3057997" y="2104688"/>
        <a:ext cx="1172713" cy="248339"/>
      </dsp:txXfrm>
    </dsp:sp>
    <dsp:sp modelId="{D6713E77-2D03-405D-BCEB-1BB0B63B2229}">
      <dsp:nvSpPr>
        <dsp:cNvPr id="0" name=""/>
        <dsp:cNvSpPr/>
      </dsp:nvSpPr>
      <dsp:spPr>
        <a:xfrm>
          <a:off x="1102776" y="2449535"/>
          <a:ext cx="1172713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Participación Ciudadana y Comunicaciones</a:t>
          </a:r>
        </a:p>
      </dsp:txBody>
      <dsp:txXfrm>
        <a:off x="1102776" y="2449535"/>
        <a:ext cx="1172713" cy="248339"/>
      </dsp:txXfrm>
    </dsp:sp>
    <dsp:sp modelId="{F5D44E24-BB16-496A-80DA-54DD5BDFA53A}">
      <dsp:nvSpPr>
        <dsp:cNvPr id="0" name=""/>
        <dsp:cNvSpPr/>
      </dsp:nvSpPr>
      <dsp:spPr>
        <a:xfrm>
          <a:off x="3057997" y="2457330"/>
          <a:ext cx="1172713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Unidad de Medio Ambiente</a:t>
          </a:r>
        </a:p>
      </dsp:txBody>
      <dsp:txXfrm>
        <a:off x="3057997" y="2457330"/>
        <a:ext cx="1172713" cy="248339"/>
      </dsp:txXfrm>
    </dsp:sp>
    <dsp:sp modelId="{2FFDEBFA-B8CB-4B7E-8E80-DE7BACD31EAE}">
      <dsp:nvSpPr>
        <dsp:cNvPr id="0" name=""/>
        <dsp:cNvSpPr/>
      </dsp:nvSpPr>
      <dsp:spPr>
        <a:xfrm>
          <a:off x="1102776" y="2802177"/>
          <a:ext cx="1172713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RMCAM</a:t>
          </a:r>
        </a:p>
      </dsp:txBody>
      <dsp:txXfrm>
        <a:off x="1102776" y="2802177"/>
        <a:ext cx="1172713" cy="248339"/>
      </dsp:txXfrm>
    </dsp:sp>
    <dsp:sp modelId="{60461944-A834-44E9-A772-CA3654703261}">
      <dsp:nvSpPr>
        <dsp:cNvPr id="0" name=""/>
        <dsp:cNvSpPr/>
      </dsp:nvSpPr>
      <dsp:spPr>
        <a:xfrm>
          <a:off x="3057997" y="2809972"/>
          <a:ext cx="1172713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Unidad de la Mujer</a:t>
          </a:r>
        </a:p>
      </dsp:txBody>
      <dsp:txXfrm>
        <a:off x="3057997" y="2809972"/>
        <a:ext cx="1172713" cy="248339"/>
      </dsp:txXfrm>
    </dsp:sp>
    <dsp:sp modelId="{86C14ED6-5A62-4151-BC4E-0E52B21FBCCF}">
      <dsp:nvSpPr>
        <dsp:cNvPr id="0" name=""/>
        <dsp:cNvSpPr/>
      </dsp:nvSpPr>
      <dsp:spPr>
        <a:xfrm>
          <a:off x="3044115" y="3178300"/>
          <a:ext cx="1170349" cy="248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Unidad de Desarrollo Económico Local</a:t>
          </a:r>
          <a:endParaRPr lang="es-SV" sz="900" kern="1200">
            <a:solidFill>
              <a:schemeClr val="bg1"/>
            </a:solidFill>
          </a:endParaRPr>
        </a:p>
      </dsp:txBody>
      <dsp:txXfrm>
        <a:off x="3044115" y="3178300"/>
        <a:ext cx="1170349" cy="248339"/>
      </dsp:txXfrm>
    </dsp:sp>
    <dsp:sp modelId="{BBC352C7-3582-45BD-9C34-D0230C410515}">
      <dsp:nvSpPr>
        <dsp:cNvPr id="0" name=""/>
        <dsp:cNvSpPr/>
      </dsp:nvSpPr>
      <dsp:spPr>
        <a:xfrm>
          <a:off x="1091770" y="3141208"/>
          <a:ext cx="1171546" cy="332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Unidad de Convivencia Ciudadana</a:t>
          </a:r>
        </a:p>
      </dsp:txBody>
      <dsp:txXfrm>
        <a:off x="1091770" y="3141208"/>
        <a:ext cx="1171546" cy="332578"/>
      </dsp:txXfrm>
    </dsp:sp>
    <dsp:sp modelId="{EA22C4DA-C5B3-494A-B459-34C80D9F2FC9}">
      <dsp:nvSpPr>
        <dsp:cNvPr id="0" name=""/>
        <dsp:cNvSpPr/>
      </dsp:nvSpPr>
      <dsp:spPr>
        <a:xfrm>
          <a:off x="1102776" y="333682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Comisiones Municipales</a:t>
          </a:r>
        </a:p>
      </dsp:txBody>
      <dsp:txXfrm>
        <a:off x="1102776" y="333682"/>
        <a:ext cx="1172713" cy="248339"/>
      </dsp:txXfrm>
    </dsp:sp>
    <dsp:sp modelId="{61F20DE1-9CA0-4325-89B0-DB3861B88960}">
      <dsp:nvSpPr>
        <dsp:cNvPr id="0" name=""/>
        <dsp:cNvSpPr/>
      </dsp:nvSpPr>
      <dsp:spPr>
        <a:xfrm>
          <a:off x="3057997" y="341478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Sindicatura</a:t>
          </a:r>
        </a:p>
      </dsp:txBody>
      <dsp:txXfrm>
        <a:off x="3057997" y="341478"/>
        <a:ext cx="1172713" cy="248339"/>
      </dsp:txXfrm>
    </dsp:sp>
    <dsp:sp modelId="{4948E778-65DD-451E-B550-92B65A72056A}">
      <dsp:nvSpPr>
        <dsp:cNvPr id="0" name=""/>
        <dsp:cNvSpPr/>
      </dsp:nvSpPr>
      <dsp:spPr>
        <a:xfrm>
          <a:off x="1102776" y="686324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Secretaría Municipal</a:t>
          </a:r>
        </a:p>
      </dsp:txBody>
      <dsp:txXfrm>
        <a:off x="1102776" y="686324"/>
        <a:ext cx="1172713" cy="248339"/>
      </dsp:txXfrm>
    </dsp:sp>
    <dsp:sp modelId="{CA83975C-BCAE-4E26-95B5-435D3EB4AE24}">
      <dsp:nvSpPr>
        <dsp:cNvPr id="0" name=""/>
        <dsp:cNvSpPr/>
      </dsp:nvSpPr>
      <dsp:spPr>
        <a:xfrm>
          <a:off x="3057997" y="694120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Auditoría Interna</a:t>
          </a:r>
        </a:p>
      </dsp:txBody>
      <dsp:txXfrm>
        <a:off x="3057997" y="694120"/>
        <a:ext cx="1172713" cy="248339"/>
      </dsp:txXfrm>
    </dsp:sp>
    <dsp:sp modelId="{D76EA5CD-C9A6-40EE-8E82-33A8123091B8}">
      <dsp:nvSpPr>
        <dsp:cNvPr id="0" name=""/>
        <dsp:cNvSpPr/>
      </dsp:nvSpPr>
      <dsp:spPr>
        <a:xfrm>
          <a:off x="1102776" y="1038967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Comisión Municipal de la Carrera Administrativa</a:t>
          </a:r>
        </a:p>
      </dsp:txBody>
      <dsp:txXfrm>
        <a:off x="1102776" y="1038967"/>
        <a:ext cx="1172713" cy="248339"/>
      </dsp:txXfrm>
    </dsp:sp>
    <dsp:sp modelId="{103EDED1-87B1-4691-B34E-F2F73E3382DB}">
      <dsp:nvSpPr>
        <dsp:cNvPr id="0" name=""/>
        <dsp:cNvSpPr/>
      </dsp:nvSpPr>
      <dsp:spPr>
        <a:xfrm>
          <a:off x="3057997" y="1046762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Comité de Seguridad y Salud Ocupacional</a:t>
          </a:r>
        </a:p>
      </dsp:txBody>
      <dsp:txXfrm>
        <a:off x="3057997" y="1046762"/>
        <a:ext cx="1172713" cy="248339"/>
      </dsp:txXfrm>
    </dsp:sp>
    <dsp:sp modelId="{77310F4A-29AC-4CCC-A106-FC6C0B5B2E8A}">
      <dsp:nvSpPr>
        <dsp:cNvPr id="0" name=""/>
        <dsp:cNvSpPr/>
      </dsp:nvSpPr>
      <dsp:spPr>
        <a:xfrm>
          <a:off x="1102776" y="1391609"/>
          <a:ext cx="1172713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Unidad de Acceso a la Información Pública</a:t>
          </a:r>
        </a:p>
      </dsp:txBody>
      <dsp:txXfrm>
        <a:off x="1102776" y="1391609"/>
        <a:ext cx="1172713" cy="248339"/>
      </dsp:txXfrm>
    </dsp:sp>
    <dsp:sp modelId="{D80C15A1-DE6A-4E89-A372-9A40699B2CCD}">
      <dsp:nvSpPr>
        <dsp:cNvPr id="0" name=""/>
        <dsp:cNvSpPr/>
      </dsp:nvSpPr>
      <dsp:spPr>
        <a:xfrm>
          <a:off x="3077348" y="1400524"/>
          <a:ext cx="1153209" cy="248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900" kern="1200"/>
            <a:t>Comisión de Ética</a:t>
          </a:r>
        </a:p>
      </dsp:txBody>
      <dsp:txXfrm>
        <a:off x="3077348" y="1400524"/>
        <a:ext cx="1153209" cy="248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0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4444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816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265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6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87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741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03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622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818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23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F6CE29-D5B1-4408-94B5-9049D0AEEAC9}" type="datetimeFigureOut">
              <a:rPr lang="es-SV" smtClean="0"/>
              <a:t>09/07/2018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6C1294-5CBA-497E-AAD1-C70833F70DAF}" type="slidenum">
              <a:rPr lang="es-SV" smtClean="0"/>
              <a:t>‹Nº›</a:t>
            </a:fld>
            <a:endParaRPr lang="es-S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1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46C7-5E83-4535-83A0-9374842FE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933131"/>
              </p:ext>
            </p:extLst>
          </p:nvPr>
        </p:nvGraphicFramePr>
        <p:xfrm>
          <a:off x="3289935" y="497840"/>
          <a:ext cx="5612130" cy="586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52BF25D-1F72-4E7F-BF38-4AA75C4AC1AD}"/>
              </a:ext>
            </a:extLst>
          </p:cNvPr>
          <p:cNvSpPr txBox="1"/>
          <p:nvPr/>
        </p:nvSpPr>
        <p:spPr>
          <a:xfrm>
            <a:off x="395655" y="497840"/>
            <a:ext cx="371035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SV" dirty="0">
                <a:solidFill>
                  <a:schemeClr val="accent2"/>
                </a:solidFill>
              </a:rPr>
              <a:t>ALCALDIA MUNICIPAL DE</a:t>
            </a:r>
          </a:p>
          <a:p>
            <a:pPr algn="r"/>
            <a:r>
              <a:rPr lang="es-SV" dirty="0">
                <a:solidFill>
                  <a:schemeClr val="accent2"/>
                </a:solidFill>
              </a:rPr>
              <a:t>SAN MIGUEL.</a:t>
            </a:r>
          </a:p>
          <a:p>
            <a:pPr algn="r"/>
            <a:r>
              <a:rPr lang="es-SV" dirty="0">
                <a:solidFill>
                  <a:schemeClr val="accent2"/>
                </a:solidFill>
              </a:rPr>
              <a:t>Siguen las buenas obras…</a:t>
            </a:r>
          </a:p>
          <a:p>
            <a:pPr algn="r"/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73DB4F-4E5E-4CAC-B583-2C31337D0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9" y="512494"/>
            <a:ext cx="946996" cy="11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0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1CCAB-4C67-4729-B87A-214C008E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Comisión de 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2BED7-5E9F-4E5E-A8C0-69DB6346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90246"/>
            <a:ext cx="10058400" cy="5266592"/>
          </a:xfrm>
        </p:spPr>
        <p:txBody>
          <a:bodyPr>
            <a:normAutofit fontScale="70000" lnSpcReduction="20000"/>
          </a:bodyPr>
          <a:lstStyle/>
          <a:p>
            <a:r>
              <a:rPr lang="es-CR" dirty="0"/>
              <a:t>Garantizar la erradicación de la corrupción en todos los niveles de la administración.</a:t>
            </a:r>
          </a:p>
          <a:p>
            <a:endParaRPr lang="es-CR" dirty="0"/>
          </a:p>
          <a:p>
            <a:r>
              <a:rPr lang="es-ES" b="1" dirty="0"/>
              <a:t>Total de Empleados a Honorem: 4 propietarios y 4 suplentes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0</a:t>
            </a:r>
          </a:p>
          <a:p>
            <a:r>
              <a:rPr lang="es-ES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Referir al Tribunal la información obtenida de una investigación interna realizada por la institución, cuando se identifique una posible violación a los deberes o prohibiciones éticas.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Recibir denuncias cuando un servidor público de su institución haya infringido la Ley de Ética Gubernamental, debiendo en tal caso remitirla al Tribunal para su trámite.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Dar seguimiento a las resoluciones finales emitidas por el Tribunal en los procedimientos administrativos sancionadores en contra de servidores públicos de su institución.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Difundir y capacitar a los servidores públicos de su institución sobre la ética en la función pública, la Ley de Ética Gubernamental y cualquier otra normativa relacionada con la finalidad de prevenir los actos de corrupción.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Proponer al Tribunal medidas que coadyuven a la mejor aplicación de esta Ley.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Dar respuesta a las consultas respecto del ámbito de aplicación de la Ley de Ética Gubernamental, en base a los criterios fijados por el Tribunal.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Las demás que le señale esta Ley.</a:t>
            </a:r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Secretaría Municipal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Con todas las unidades y secciones de la municipalidad, ya sea de dirección, asesoría u operativas.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022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36EC2-E40F-41FC-AB4D-BF4136C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Despacho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C36530-B7EC-4E67-950E-09C5C036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04545"/>
            <a:ext cx="10058400" cy="5064369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Ejerce la función administrativa para la utilización los recursos municipales.</a:t>
            </a:r>
          </a:p>
          <a:p>
            <a:endParaRPr lang="es-ES" b="1" dirty="0"/>
          </a:p>
          <a:p>
            <a:r>
              <a:rPr lang="es-ES" b="1" dirty="0"/>
              <a:t>Total de Empleados: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1</a:t>
            </a:r>
          </a:p>
          <a:p>
            <a:r>
              <a:rPr lang="es-ES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Administrar los bienes y servicios del municipio, que permita satisfacer adecuada y oportunamente las demandas ciudadanas dentro del marco legal establecido.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Gestionar recursos, asistencia técnica y capacitación con la finalidad de promover el desarrollo local. 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Promover mecanismos de transparencia en la gestión municipal.</a:t>
            </a:r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Municipal.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Comisiones Municipales.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Secretaría Municipal.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Auditoría Interna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Unidades administrativas.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253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C1330-029D-4818-9D4A-ED694D63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Cuerpo de Agentes Municipales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766FE-6EE4-4F50-864D-B52B8D39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13338"/>
            <a:ext cx="10058400" cy="5358058"/>
          </a:xfrm>
        </p:spPr>
        <p:txBody>
          <a:bodyPr>
            <a:normAutofit fontScale="47500" lnSpcReduction="20000"/>
          </a:bodyPr>
          <a:lstStyle/>
          <a:p>
            <a:r>
              <a:rPr lang="es-ES" sz="2600" dirty="0"/>
              <a:t>Debe atender y guardar el orden público en coordinación con las instituciones de seguridad pública nacional.</a:t>
            </a:r>
          </a:p>
          <a:p>
            <a:endParaRPr lang="es-ES" sz="2600" dirty="0"/>
          </a:p>
          <a:p>
            <a:r>
              <a:rPr lang="es-ES" sz="2600" b="1" dirty="0"/>
              <a:t>Total de Empleados: 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0</a:t>
            </a:r>
          </a:p>
          <a:p>
            <a:r>
              <a:rPr lang="es-ES" sz="2600" b="1" dirty="0"/>
              <a:t>Funciones: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Elaborar su plan de trabajo anual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Salvaguardar los intereses y bienes municipales dentro del marco legal establecido.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Velar porque se cumplan las leyes, ordenanzas y reglamentos emitidos por la municipalidad.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Velar por la aplicación y cumplimiento de las disposiciones establecidas por el Reglamento de Agentes Municipales CAM.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Aplicar a los infractores las multas correspondientes, por infracción de las regulaciones, restricciones y prohibiciones establecidas, las leyes, ordenanzas y reglamentos municipales.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Brindar vigilancia a las instalaciones de la alcaldía y velar por la integridad de los bienes y valores que se encuentren instalados y resguardados en su interior.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Velar por la seguridad del personal de la municipalidad mientras permanece dentro de sus instalaciones desarrollando sus actividades de trabajo.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Velar por el mantenimiento de su equipo de trabajo (armas)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200" dirty="0"/>
              <a:t>Rendir informes al Despacho municipal cada vez que estos sean requeridos</a:t>
            </a:r>
            <a:r>
              <a:rPr lang="es-ES" sz="2200" dirty="0"/>
              <a:t>Coordinar con la Delegación de Convivencia Ciudadana, la PNC y demás autoridades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200" dirty="0"/>
              <a:t>competentes en las contravenciones administrativas.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200" dirty="0"/>
              <a:t>Emitir informes periódicos del registro estado y cantidad de agentes, armamento, municiones y equipo táctico policial.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200" dirty="0"/>
              <a:t>Aplicar la Ley Marco para la Convivencia Ciudadana y Contravenciones Administrativas así como lo dispuesto en los demás ordenamientos legales y ordenanzas municipales.</a:t>
            </a:r>
          </a:p>
          <a:p>
            <a:pPr algn="just"/>
            <a:r>
              <a:rPr lang="es-ES" sz="2600" b="1" dirty="0"/>
              <a:t>Relaciones Jerárquicas: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200" dirty="0"/>
              <a:t>Despacho Municipal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200" dirty="0"/>
              <a:t>Secretaría Municipal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200" dirty="0"/>
              <a:t>Delegación de Convivencia Ciudadana</a:t>
            </a:r>
          </a:p>
          <a:p>
            <a:pPr algn="just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0441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9C1C7-5E12-4774-89B0-3F57147D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Asesoría Jurídica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BF14F-2771-43DB-8E09-2207881B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6"/>
            <a:ext cx="10058400" cy="52888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R" dirty="0"/>
              <a:t>Asesorar al Concejo Municipal, Alcalde, a todas las unidas administrativas de la municipalidad y atender los conflictos legales surgidos durante la ejecución de los proyectos; y las demandas judiciales presentadas   por los contratistas y terceras personas en contra de la Municipalidad</a:t>
            </a:r>
          </a:p>
          <a:p>
            <a:r>
              <a:rPr lang="es-ES" sz="2600" b="1" dirty="0"/>
              <a:t>Total de Empleados: 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0</a:t>
            </a:r>
          </a:p>
          <a:p>
            <a:r>
              <a:rPr lang="es-ES" sz="2600" b="1" dirty="0"/>
              <a:t>Funciones: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Verificar el cumplimiento de las garantías y demandar judicialmente a los contratistas por incumplimiento.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Atender las demandas judiciales e interponer los recursos necesarios en los plazos establecidos.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Representar judicial y extrajudicial a la Municipalidad en todos los asuntos que esta  requiera.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 Realizar las gestiones necesarias para el cobro judicial y extrajudicial de tributos Municipales adeudados por los contribuyentes previo acuerdo Municipal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Atender los requerimientos legales demandados por las diferentes unidades y elaborar dictámenes sobre las consultas presentadas por las mismas.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Participar en los procesos de elaboración de instrumentos normativos, en los comités de licitación, contratación y ratificación de convenios a suscribir por la Municipalidad.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dirty="0"/>
              <a:t>Cualquier otra función que determine el Concejo Municipal</a:t>
            </a:r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Sindicatura Municipal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Todas las instancias de la Municipalidad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5742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ABE2B-41C7-4E74-82AD-A105C6F6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Participación Ciudadana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FAD3CE-C28A-4192-A7DE-BDC13A8E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48508"/>
            <a:ext cx="10058400" cy="5187459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Promueve y dinamiza espacios y mecanismos de participación ciudadana para su incidencia en la toma de decisiones del desarrollo local. Planificar, organizar ,dirigir y controlar la política comunicacional, interna y externa de la Municipalidad.</a:t>
            </a:r>
          </a:p>
          <a:p>
            <a:r>
              <a:rPr lang="es-ES" sz="2600" b="1" dirty="0"/>
              <a:t>Total de Empleados: 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5</a:t>
            </a:r>
          </a:p>
          <a:p>
            <a:r>
              <a:rPr lang="es-ES" sz="26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Promover espacios de participación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Promover y orientar procesos de planificación participativa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Desarrollar la organización ciudadana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Asesorar procesos de organización y legalización ciudadana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Informar a la población sobre los avances y resultados de procesos impulsados por la Municipalidad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Planificar, dirigir y ejecutar programas de información interna.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Apoyar todas las estrategias y actividades que busquen mejorar la imagen de la institución, con la elaboración de boletines informativos, murales, revistas, boletines informativos, coordinar conferencias de prensa del Concejo Municipal y Alcalde, actualizar permanentemente la página Web, y otros.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Divulgar las actividades trascendentales e importantes de la Municipalidad.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Mantener los canales de comunicación abierta con la opinión pública, medios de comunicación, sectores organizados, Iglesias,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Coordinar y apoyar acciones con todas las Unidades de la Municipalidad</a:t>
            </a:r>
          </a:p>
          <a:p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Todas las instancias de la Municipalidad 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45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FB239-9D76-45F8-AA00-E384FC98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Medio Ambiente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A6498-E881-4D58-AAF5-1F493FEF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6"/>
            <a:ext cx="10058400" cy="53503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/>
              <a:t>Son estructuras especializadas con funciones de supervisar y dar seguimiento a las políticas, planes, programas, proyectos y acciones ambientales.</a:t>
            </a:r>
          </a:p>
          <a:p>
            <a:pPr algn="just"/>
            <a:endParaRPr lang="es-ES" dirty="0"/>
          </a:p>
          <a:p>
            <a:r>
              <a:rPr lang="es-ES" sz="2600" b="1" dirty="0"/>
              <a:t>Total de Empleados: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0</a:t>
            </a:r>
          </a:p>
          <a:p>
            <a:r>
              <a:rPr lang="es-ES" sz="26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programas, proyectos, acciones ambientales dentro del Municipio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Elaboración, promoción e implementación de medidas ambientales en las actividades de su competencia 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Velar por el cumplimiento de las normas ambientales y asesorar la elaboración de normativa para la promoción de la gestión ambiental y protección de los recursos naturales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Formular proyectos de índole ambiental que satisfagan problemas comunes del Municipio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Implementar la gestión ambiental en las actividades de competencia de la Municipalidad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Coordinar los esfuerzos en materia ambiental con las demás instituciones 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Monitoreo y seguimiento a los proyectos medio ambiéntales ejecutados en el Municipio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Impulsar un manejo integral de los desechos sólidos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Realizar una gestión integral de riesgos a fin de manejar adecuadamente los efectos de los desastres</a:t>
            </a:r>
            <a:endParaRPr lang="es-ES" b="1" dirty="0"/>
          </a:p>
          <a:p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Unidades de Apoyo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3461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2F9D1-9023-4198-8370-D27227DD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11" y="272562"/>
            <a:ext cx="10058400" cy="527538"/>
          </a:xfrm>
        </p:spPr>
        <p:txBody>
          <a:bodyPr>
            <a:noAutofit/>
          </a:bodyPr>
          <a:lstStyle/>
          <a:p>
            <a:pPr algn="ctr"/>
            <a:r>
              <a:rPr lang="es-SV" sz="3200" dirty="0"/>
              <a:t>Registro Municipal de la Carrera Administrativa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D26E3-F414-46D6-A1B5-02472AF3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62" y="800099"/>
            <a:ext cx="10197318" cy="54072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dirty="0"/>
              <a:t>El Registro Municipal de la Carrera Administrativa Municipal, es una dependencia de la Municipalidad, a cargo del Alcalde Municipal, encargada de recopilar todos los datos relativos a la identidad, acceso, desempeño, capacitación, retiro, beneficiarios y cualquiera otra información que se considere conveniente de los empleados municipales incorporados a la carrera administrativa.</a:t>
            </a:r>
          </a:p>
          <a:p>
            <a:r>
              <a:rPr lang="es-ES" sz="2600" b="1" dirty="0"/>
              <a:t>Total de Empleados ad honorem: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1</a:t>
            </a:r>
          </a:p>
          <a:p>
            <a:r>
              <a:rPr lang="es-ES" sz="26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Recopilar toda la información referente a la carrera administrativa desempeñada por los empleados municipales.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Inscribir todos los hechos, actos y resoluciones emanados de los órganos de administración de la carrera administrativa municipal.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Informar y certificar todos los asientos que obren en su poder a solicitud de parte interesada y por orden judicial.</a:t>
            </a:r>
          </a:p>
          <a:p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Todas las Dependencias Administrativas de la Municipalidad.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609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7B437-73DC-4824-9CA8-5452E99A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Unidad Municipal de la Mujer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4D04C-8AE8-4DCE-AD77-6139867A5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99038"/>
            <a:ext cx="10058400" cy="5266592"/>
          </a:xfrm>
        </p:spPr>
        <p:txBody>
          <a:bodyPr>
            <a:normAutofit lnSpcReduction="10000"/>
          </a:bodyPr>
          <a:lstStyle/>
          <a:p>
            <a:r>
              <a:rPr lang="es-SV" dirty="0"/>
              <a:t>Promueve programas y actividades destinadas a fortalecer la equidad de género desde la municipalidad hacia la comunidad. 	</a:t>
            </a:r>
          </a:p>
          <a:p>
            <a:r>
              <a:rPr lang="es-ES" sz="2600" b="1" dirty="0"/>
              <a:t>Total de Empleados: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2</a:t>
            </a:r>
          </a:p>
          <a:p>
            <a:r>
              <a:rPr lang="es-ES" sz="26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Elaborar y actualizar Plan de trabajo y presentarlo al Concejo Municipal para su aprobación.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Coordinar la gestión de proyectos orientados al fortalecer las capacidades de la mujer.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Dar seguimiento a proyectos con actores locales, nacionales e internacionales que potencian una activa participación de la mujer.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Documentar los procesos, actividades y resultados de los programas y/o proyectos desarrollados.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Presentar informes generales al despacho municipal sobre las gestiones efectuadas. </a:t>
            </a:r>
          </a:p>
          <a:p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Concejo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Despacho Municipal </a:t>
            </a:r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203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2300F-7B5D-4B63-B86E-6637B7CB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3835"/>
          </a:xfrm>
        </p:spPr>
        <p:txBody>
          <a:bodyPr>
            <a:normAutofit/>
          </a:bodyPr>
          <a:lstStyle/>
          <a:p>
            <a:r>
              <a:rPr lang="es-SV" sz="3600" dirty="0"/>
              <a:t>Unidad de Convivencia Ciudadana y Contravenciones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34DC9-4580-4058-9DEF-341BD5150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01261"/>
            <a:ext cx="10058400" cy="5046786"/>
          </a:xfrm>
        </p:spPr>
        <p:txBody>
          <a:bodyPr>
            <a:normAutofit fontScale="55000" lnSpcReduction="20000"/>
          </a:bodyPr>
          <a:lstStyle/>
          <a:p>
            <a:r>
              <a:rPr lang="es-SV" sz="2600" dirty="0"/>
              <a:t>Procurar el ejercicio de los derechos y el pleno goce de los espacios públicos y privados de los municipios con base en la armonía, respeto, tranquilidad y de la resolución de alternativas de conflictos si fuere necesario. 	</a:t>
            </a:r>
          </a:p>
          <a:p>
            <a:r>
              <a:rPr lang="es-ES" sz="3200" b="1" dirty="0"/>
              <a:t>Total de Empleados ad honorem: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900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900" dirty="0"/>
              <a:t>Mujer: 0</a:t>
            </a:r>
          </a:p>
          <a:p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Elaborar y mantener actualizado el Plan de trabajo y presentarlo al Concejo Municipal para su aprobación.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Coordinar la gestión de proyectos y formalización de convenios entre la municipalidad con instituciones privadas y gubernamentales, con el propósito de viabilizar la efectiva aplicación de la Ley.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Resolver por medio de resoluciones alternativas aquellos casos acordados por las partes, en los que fuese posible su resolución, caso contrario, remitirlos a la procuraduría General de la República.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Acompañar al Sr. Alcalde en la coordinación de los comités, mesa interinstitucional, y con otras organizaciones que contribuyan a la convivencia ciudadana y de prevención de la violencia.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Dar seguimiento a proyectos y convenios formalizados.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Documentar los procesos, actividades y resultados de los proyectos y/o convenios desarrollados.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Imponer sanciones de acuerdo a lo establecido en la Ley Marco para la Convivencia Ciudadana y Contravenciones Administrativas y la ordenanza respectiva.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Presentar informes generales al despacho municipal sobre las gestiones y actividades realizadas. </a:t>
            </a:r>
          </a:p>
          <a:p>
            <a:pPr marL="0" indent="0">
              <a:buNone/>
            </a:pPr>
            <a:r>
              <a:rPr lang="es-ES" sz="2600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Despacho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CAM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Unidad de Medio Ambiente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Unidad de Catastro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sz="2200" dirty="0"/>
              <a:t>Tesorería 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6257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C6468-0D92-4D9F-9BB1-30BDFEAD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203" y="383320"/>
            <a:ext cx="10058400" cy="592628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Unidad de Desarrollo Económico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FAFD4-69C6-4BFB-9182-E5F3759D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48508"/>
            <a:ext cx="10058400" cy="5486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SV" dirty="0"/>
              <a:t>La unidad generara los espacios necesarios de concertación para la elaboración y ejecución políticas locales para el desarrollo que permitan la participación activa de los diferentes sectores del municipio. 	</a:t>
            </a:r>
          </a:p>
          <a:p>
            <a:r>
              <a:rPr lang="es-ES" sz="3200" b="1" dirty="0"/>
              <a:t>Total de Empleados ad honorem: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900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900" dirty="0"/>
              <a:t>Mujer: 0</a:t>
            </a:r>
          </a:p>
          <a:p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Elaborar un Plan de trabajo teniendo en cuenta el PEP y POA.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Elaborar una matriz de los diferentes actores sociales del Municipio organizados y no organizados.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Retomar el PEP y colocar en una matriz las Potencialidades, debilidades del Municipio y las soluciones posibles.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Desarrollar mesas temáticas de dialogo y discusión, asegurando la participación de los actores sociales involucrados en el tema.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Involucrar a las Unidades de la Municipalidad y al concejo Municipal, instituciones estatales, ONG, Iglesias, etc. en las Mesas temáticas.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Desarrollar un plan de divulgación del trabajo de las mesas temáticas.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Crear un banco de diagnósticos comunitarios.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Crear un banco de proyectos.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Elaborar un plan de visitas a Instituciones estatales. Embajadas, ONG nacionales e internacionales radicadas en el país para establecer relaciones. </a:t>
            </a:r>
          </a:p>
          <a:p>
            <a:pPr marL="0" indent="0">
              <a:buNone/>
            </a:pPr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Concejo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Unidades Municipales </a:t>
            </a:r>
          </a:p>
          <a:p>
            <a:r>
              <a:rPr lang="es-SV" dirty="0"/>
              <a:t>	</a:t>
            </a:r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9306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AA7F3-9BEA-4AE2-BBD0-66B52B4D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7943"/>
          </a:xfrm>
        </p:spPr>
        <p:txBody>
          <a:bodyPr/>
          <a:lstStyle/>
          <a:p>
            <a:pPr algn="ctr"/>
            <a:r>
              <a:rPr lang="es-SV" dirty="0"/>
              <a:t>Concejo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FF31BD-8C2B-4EC8-9219-655CFFC7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3292"/>
            <a:ext cx="10058400" cy="457200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s-SV" b="1" dirty="0"/>
              <a:t>Total de Funcionarios: 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3 Mujeres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11 Hombres</a:t>
            </a:r>
          </a:p>
          <a:p>
            <a:pPr marL="0" indent="0" algn="just">
              <a:buNone/>
            </a:pPr>
            <a:r>
              <a:rPr lang="es-SV" b="1" dirty="0"/>
              <a:t>Descripción General: </a:t>
            </a:r>
            <a:r>
              <a:rPr lang="es-ES" dirty="0"/>
              <a:t>Constituye la autoridad máxima del municipio.  Está integrado por un alcalde, un síndico 8 regidores propietarios y 4 regidores suplentes, electos para un período de tres años pudiendo ser reelectos.  Es la unidad rectora de las políticas de gobierno dentro del municipio.</a:t>
            </a:r>
            <a:endParaRPr lang="es-SV" dirty="0"/>
          </a:p>
          <a:p>
            <a:pPr marL="0" indent="0">
              <a:buNone/>
            </a:pPr>
            <a:r>
              <a:rPr lang="es-SV" b="1" dirty="0"/>
              <a:t>Funciones: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Ejercer la dirección del Municipio, promoviendo e impulsando el desarrollo local, involucrando a los diferentes sectores ciudadanos en el quehacer municipal.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Regular aspectos de interés local a través del cumplimiento de sus competencias, que viabilice el desarrollo local.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Mantener permanentemente informados a los ciudadanos, rindiéndoles cuentas periódicamente.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Gestionar apoyo con instituciones públicas y privadas que promuevan el desarrollo local, y 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Las establecidas en el Código Municipal y demás leyes.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235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8FB9E-645D-49E2-960E-7DD70F21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Tesorería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448CE-29BA-46CE-9F75-FD84763DE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5767"/>
            <a:ext cx="10058400" cy="5112956"/>
          </a:xfrm>
        </p:spPr>
        <p:txBody>
          <a:bodyPr>
            <a:normAutofit fontScale="92500" lnSpcReduction="10000"/>
          </a:bodyPr>
          <a:lstStyle/>
          <a:p>
            <a:r>
              <a:rPr lang="es-SV" dirty="0"/>
              <a:t>Es la responsable de la recaudación, custodia y erogación de valores, cualquiera que sea su origen. 	</a:t>
            </a:r>
          </a:p>
          <a:p>
            <a:pPr marL="0" indent="0">
              <a:buNone/>
            </a:pPr>
            <a:r>
              <a:rPr lang="es-ES" sz="3200" b="1" dirty="0"/>
              <a:t>Total de Empleados: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2</a:t>
            </a:r>
          </a:p>
          <a:p>
            <a:pPr marL="0" indent="0">
              <a:buNone/>
            </a:pPr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Administrar la recaudación, custodia y erogación de valores de la municipalidad.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Mantener actualizados los registros de caja, bancos, especies y otros libros auxiliares.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Velar por el cumplimiento de los requisitos legales al realizar las erogaciones.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Dar a conocer a las autoridades municipales la disponibilidad financiera para la toma de decisiones.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Controlar que las obligaciones y compromisos, se realicen de manera oportuna </a:t>
            </a:r>
          </a:p>
          <a:p>
            <a:pPr marL="0" indent="0">
              <a:buNone/>
            </a:pPr>
            <a:r>
              <a:rPr lang="es-ES" sz="2200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Despacho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Contabilidad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Auditoría Interna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UACI </a:t>
            </a:r>
          </a:p>
          <a:p>
            <a:endParaRPr lang="es-ES" b="1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46477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3C353-25A4-438F-8DC5-A7AC6458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Contabilidad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3F0C7-477E-4543-8A3E-AA70F5E4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05429"/>
            <a:ext cx="10058400" cy="4880188"/>
          </a:xfrm>
        </p:spPr>
        <p:txBody>
          <a:bodyPr>
            <a:normAutofit fontScale="77500" lnSpcReduction="20000"/>
          </a:bodyPr>
          <a:lstStyle/>
          <a:p>
            <a:r>
              <a:rPr lang="es-SV" dirty="0"/>
              <a:t>Registra oportunamente los hechos económicos que permiten elaborar los estados financieros para la toma de decisiones de las autoridades municipales. 	</a:t>
            </a:r>
          </a:p>
          <a:p>
            <a:pPr marL="0" indent="0">
              <a:buNone/>
            </a:pPr>
            <a:r>
              <a:rPr lang="es-ES" sz="3200" b="1" dirty="0"/>
              <a:t>Total de Empleados: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Mujer:0</a:t>
            </a:r>
          </a:p>
          <a:p>
            <a:pPr marL="0" indent="0">
              <a:buNone/>
            </a:pPr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Mantener actualizados los registros contables de las distintas operaciones financieras que refleje con claridad la situación económica y financiera de la municipalidad.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Disponer de los estados financieros mensuales y anuales con sus respectivos anexos para la consideración de las autoridades municipales.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Velar por la veracidad de la información revelada en los estados financieros.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Coordinar la formulación del Presupuesto municipal.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Analizar la ejecución del Presupuesto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Realizar el seguimiento y evaluación del Presupuesto Municipal.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Proponer a las autoridades municipales los ajustes presupuestarios pertinentes. </a:t>
            </a:r>
          </a:p>
          <a:p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UACI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Tesorería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Auditoría Interna </a:t>
            </a:r>
          </a:p>
        </p:txBody>
      </p:sp>
    </p:spTree>
    <p:extLst>
      <p:ext uri="{BB962C8B-B14F-4D97-AF65-F5344CB8AC3E}">
        <p14:creationId xmlns:p14="http://schemas.microsoft.com/office/powerpoint/2010/main" val="189423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383AF-2307-4C9D-ABE9-5CDDAEF6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3834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Registro del Estado Familiar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BD1FD1-440B-466C-B6BF-1E9D1504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1601"/>
            <a:ext cx="10058400" cy="50555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SV" dirty="0"/>
              <a:t>Ejercer la función administrativa para la utilización los recursos municipales. 	</a:t>
            </a:r>
          </a:p>
          <a:p>
            <a:pPr marL="0" indent="0">
              <a:buNone/>
            </a:pPr>
            <a:r>
              <a:rPr lang="es-ES" sz="3200" b="1" dirty="0"/>
              <a:t>Total de Empleados: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Mujer:2</a:t>
            </a:r>
          </a:p>
          <a:p>
            <a:pPr marL="0" indent="0">
              <a:buNone/>
            </a:pPr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Administra los bienes y servicios del municipio, que permita satisfacer adecuada y oportunamente las demandas ciudadanas de Emitir y controlar el registro de documentos de identidad personal y hechos civiles realizados por los ciudadanos del municipio y que sean de competencia municipal.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Garantizar que para el registro de los diferentes hechos de los ciudadanos del municipio, así como también en el servicio de certificaciones, constancias e informe de documentos se cumpla con las disposiciones legales establecidas.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Gestionar la reposición de libros en caso de deterioro y destrucción de los mismos.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Proporcionar a los/as interesados los requisitos necesarios para la celebración de matrimonios. </a:t>
            </a:r>
          </a:p>
          <a:p>
            <a:pPr marL="0" indent="0">
              <a:buNone/>
            </a:pPr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Concejo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Comisiones Municipales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Secretaría Interna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Unidades administrativas </a:t>
            </a:r>
          </a:p>
        </p:txBody>
      </p:sp>
    </p:spTree>
    <p:extLst>
      <p:ext uri="{BB962C8B-B14F-4D97-AF65-F5344CB8AC3E}">
        <p14:creationId xmlns:p14="http://schemas.microsoft.com/office/powerpoint/2010/main" val="246007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4ED3A-9FF1-4E2F-8010-4516C67D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34365"/>
          </a:xfrm>
        </p:spPr>
        <p:txBody>
          <a:bodyPr>
            <a:noAutofit/>
          </a:bodyPr>
          <a:lstStyle/>
          <a:p>
            <a:pPr algn="ctr"/>
            <a:r>
              <a:rPr lang="es-SV" sz="4000" dirty="0"/>
              <a:t>Unidad de Administración Tributaria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023F6-4261-4A15-A192-DD4FFED4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99038"/>
            <a:ext cx="10058400" cy="5402019"/>
          </a:xfrm>
        </p:spPr>
        <p:txBody>
          <a:bodyPr>
            <a:normAutofit fontScale="70000" lnSpcReduction="20000"/>
          </a:bodyPr>
          <a:lstStyle/>
          <a:p>
            <a:r>
              <a:rPr lang="es-SV" dirty="0"/>
              <a:t>Se encarga de fijar las políticas internas relacionadas con el manejo, seguimiento y control de las actividades tributarias. Establece relaciones con entes nacionales, fiscalizadores y de control, apoya las áreas que están bajo su mando y en general coordina los procesos, de forma que éstos resulten armónicos y eficientes. 	</a:t>
            </a:r>
          </a:p>
          <a:p>
            <a:pPr marL="0" indent="0">
              <a:buNone/>
            </a:pPr>
            <a:r>
              <a:rPr lang="es-ES" sz="3200" b="1" dirty="0"/>
              <a:t>Total de Empleados: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Mujer:1</a:t>
            </a:r>
          </a:p>
          <a:p>
            <a:pPr marL="0" indent="0">
              <a:buNone/>
            </a:pPr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Ejecutar acciones relacionadas con el cierre de empresas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Formular y dictar las políticas y estrategias a desarrollar en las áreas de dirección de la UATM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Coordinar el seguimiento de casos y el análisis de los dictámenes e informes fiscales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Coordinar la elaboración de los planes y programas de fiscalización, asistencia tributaria, servicios al contribuyente, gestión de cobros y ampliación de la base tributaria.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Tomar decisiones a nivel de la unidad a ejecutarse en cada área de la Administración Tributaria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Asesor al Alcalde y al Concejo Municipal en materia tributaria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Proponer políticas tributarias para la aprobación del Concejo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Presentar informes que soliciten sus superiores de los resultados obtenidos de las diferentes áreas de la unidad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Evaluar después de ejecutado, cada plan de fiscalización. </a:t>
            </a:r>
          </a:p>
          <a:p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Despacho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Sindicatura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Contabilidad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Tesorería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Servicios Públicos </a:t>
            </a:r>
          </a:p>
        </p:txBody>
      </p:sp>
    </p:spTree>
    <p:extLst>
      <p:ext uri="{BB962C8B-B14F-4D97-AF65-F5344CB8AC3E}">
        <p14:creationId xmlns:p14="http://schemas.microsoft.com/office/powerpoint/2010/main" val="28634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5C70A-8611-4A41-B139-889328A0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9165"/>
            <a:ext cx="10058400" cy="53108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/>
              <a:t>Unidad de Adquisiciones y Contrataciones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C092DE-B93F-4E44-B2C5-DF8532E3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7897"/>
            <a:ext cx="10058400" cy="4981071"/>
          </a:xfrm>
        </p:spPr>
        <p:txBody>
          <a:bodyPr>
            <a:normAutofit fontScale="77500" lnSpcReduction="20000"/>
          </a:bodyPr>
          <a:lstStyle/>
          <a:p>
            <a:r>
              <a:rPr lang="es-SV" dirty="0"/>
              <a:t>Realiza las adquisiciones y contrataciones de la municipalidad, siguiendo los procesos y procedimientos establecidos. 	</a:t>
            </a:r>
          </a:p>
          <a:p>
            <a:pPr marL="0" indent="0">
              <a:buNone/>
            </a:pPr>
            <a:r>
              <a:rPr lang="es-ES" sz="3200" b="1" dirty="0"/>
              <a:t>Total de Empleados: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0</a:t>
            </a:r>
          </a:p>
          <a:p>
            <a:pPr marL="0" indent="0">
              <a:buNone/>
            </a:pPr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Mantener un banco de datos de registros de proveedores y sus expedientes respectivos.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Mantener en bodega un sistema de administración, almacenamiento y conservación de los bienes adquiridos.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Asesorar al Concejo Municipal en los procesos de contratación y adquisiciones.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Cumplir las políticas, lineamientos y disposiciones técnicas que sean establecidas por la UNAC.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Realizar todas las actividades relacionadas con la gestión de adquisición y contratación de obras, bienes y servicios de la Municipalidad.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Ejecutar todos los procesos de adquisición y contratación. </a:t>
            </a:r>
          </a:p>
          <a:p>
            <a:pPr marL="0" indent="0">
              <a:buNone/>
            </a:pPr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Concejo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Secretaría Municipal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Tesorería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Auditoría Interna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Contabilidad </a:t>
            </a:r>
          </a:p>
        </p:txBody>
      </p:sp>
    </p:spTree>
    <p:extLst>
      <p:ext uri="{BB962C8B-B14F-4D97-AF65-F5344CB8AC3E}">
        <p14:creationId xmlns:p14="http://schemas.microsoft.com/office/powerpoint/2010/main" val="4082724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245BA-D64A-41A6-9C9F-6FB41E7B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Servicios Públicos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7BF39-ED36-4F94-812D-774A6E25F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0730"/>
            <a:ext cx="10058400" cy="5120667"/>
          </a:xfrm>
        </p:spPr>
        <p:txBody>
          <a:bodyPr>
            <a:normAutofit fontScale="92500" lnSpcReduction="20000"/>
          </a:bodyPr>
          <a:lstStyle/>
          <a:p>
            <a:r>
              <a:rPr lang="es-SV" dirty="0"/>
              <a:t>Coordina y supervisa actividades necesarias para brindar servicios públicos 	</a:t>
            </a:r>
          </a:p>
          <a:p>
            <a:pPr marL="0" indent="0">
              <a:buNone/>
            </a:pPr>
            <a:r>
              <a:rPr lang="es-ES" sz="3200" b="1" dirty="0"/>
              <a:t>Total de Empleados: 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Hombres: 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200" dirty="0"/>
              <a:t>Mujer: 1</a:t>
            </a:r>
          </a:p>
          <a:p>
            <a:pPr marL="0" indent="0">
              <a:buNone/>
            </a:pPr>
            <a:r>
              <a:rPr lang="es-ES" sz="3200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Vigilar que sean proporcionados, en la forma, cantidad y calidad programada los servicios públicos prestados por la municipalidad.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Optimizar la utilización de los recursos de la unidad y sus secciones.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Informar sobre los servicios prestados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Garantizar la aplicación del tratamiento correctivo y preventivo a los equipos empleados para la prestación de servicios. </a:t>
            </a:r>
          </a:p>
          <a:p>
            <a:r>
              <a:rPr lang="es-ES" b="1" dirty="0"/>
              <a:t>Relaciones Jerárquicas: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Catastro y Registro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Cuentas Corrientes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Tesorería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UACI </a:t>
            </a:r>
          </a:p>
        </p:txBody>
      </p:sp>
    </p:spTree>
    <p:extLst>
      <p:ext uri="{BB962C8B-B14F-4D97-AF65-F5344CB8AC3E}">
        <p14:creationId xmlns:p14="http://schemas.microsoft.com/office/powerpoint/2010/main" val="377683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1A240D-ABC3-48CE-8B86-71EBB17D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2774"/>
          </a:xfrm>
        </p:spPr>
        <p:txBody>
          <a:bodyPr/>
          <a:lstStyle/>
          <a:p>
            <a:pPr algn="ctr"/>
            <a:r>
              <a:rPr lang="es-SV" dirty="0"/>
              <a:t>Comisiones Municipales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63370-85C9-4F85-99C5-D5C94728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69377"/>
            <a:ext cx="10058400" cy="5152291"/>
          </a:xfrm>
        </p:spPr>
        <p:txBody>
          <a:bodyPr>
            <a:normAutofit/>
          </a:bodyPr>
          <a:lstStyle/>
          <a:p>
            <a:pPr algn="just"/>
            <a:r>
              <a:rPr lang="es-SV" dirty="0"/>
              <a:t>Total de comisiones: 5 (Deportes, social y cultural participación ciudadana y recursos naturales, equidad de genero, niñez y juventud y administrativa)</a:t>
            </a:r>
          </a:p>
          <a:p>
            <a:r>
              <a:rPr lang="es-SV" b="1" dirty="0"/>
              <a:t>Total de Funcionarios: 14  </a:t>
            </a:r>
            <a:r>
              <a:rPr lang="es-SV" dirty="0"/>
              <a:t>(Ad-honorem, regidores propietarios y suplentes)</a:t>
            </a:r>
            <a:endParaRPr lang="es-SV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3 Mujeres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SV" dirty="0"/>
              <a:t>11 Hombres</a:t>
            </a:r>
          </a:p>
          <a:p>
            <a:r>
              <a:rPr lang="es-SV" b="1" dirty="0"/>
              <a:t>Funciones: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Asesorar al Concejo Municipal sobre los aspectos propios de cada comisión.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Representar al Concejo Municipal en procesos de participación ciudadana.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Promover medidas tendientes a impulsar el desarrollo local. 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Consolidar los procesos de participación ciudadana e implantación de mecanismos de transparencia.</a:t>
            </a:r>
          </a:p>
          <a:p>
            <a:pPr marL="0" indent="0">
              <a:buNone/>
            </a:pPr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Diferentes unidades administrativas de la municipalidad</a:t>
            </a:r>
          </a:p>
        </p:txBody>
      </p:sp>
    </p:spTree>
    <p:extLst>
      <p:ext uri="{BB962C8B-B14F-4D97-AF65-F5344CB8AC3E}">
        <p14:creationId xmlns:p14="http://schemas.microsoft.com/office/powerpoint/2010/main" val="9662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BC338-BF3B-4BF6-95FD-36B6E5B3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5263"/>
            <a:ext cx="10058400" cy="803643"/>
          </a:xfrm>
        </p:spPr>
        <p:txBody>
          <a:bodyPr/>
          <a:lstStyle/>
          <a:p>
            <a:pPr algn="ctr"/>
            <a:r>
              <a:rPr lang="es-SV" dirty="0"/>
              <a:t>Sindicatura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EC265-C227-4C0B-A1FD-2265FA14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6"/>
            <a:ext cx="10058400" cy="53503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/>
              <a:t>Forma parte del Concejo, realiza funciones de fiscalización y de representación judicial y extrajudicial de la municipalidad.  Corresponsable con el alcalde y los demás regidores, en la administración del municipio.</a:t>
            </a:r>
          </a:p>
          <a:p>
            <a:r>
              <a:rPr lang="es-ES" b="1" dirty="0"/>
              <a:t>Total de Empleados: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0</a:t>
            </a:r>
          </a:p>
          <a:p>
            <a:pPr lvl="0"/>
            <a:r>
              <a:rPr lang="es-ES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Verificar el cumplimiento de los aspectos legales en todos los contratos, operaciones y transacciones que realice la municipalidad.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Asesorar al Concejo Municipal y Alcalde y emitir los dictámenes en forma razonada en los asuntos que le fueren solicitados. 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Proponer al concejo medidas para evitar inversiones ilegales o abusos en el manejo de los recursos del municipio.</a:t>
            </a:r>
          </a:p>
          <a:p>
            <a:pPr marL="0">
              <a:buNone/>
            </a:pPr>
            <a:r>
              <a:rPr lang="es-ES" sz="2100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Unidad de Asesoría Jurídica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Unidades administrativas</a:t>
            </a:r>
          </a:p>
          <a:p>
            <a:pPr marL="201168" lvl="1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2463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C4EE5-513B-4665-A2D9-F9AC4D8B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Secretaría Municipal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D9615-96EA-4D90-869A-BD14B0003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2807"/>
            <a:ext cx="10058400" cy="4950069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Es la encargada de registrar y socializar la información emanada por el Concejo Municipal.</a:t>
            </a:r>
          </a:p>
          <a:p>
            <a:r>
              <a:rPr lang="es-ES" b="1" dirty="0"/>
              <a:t>Total de Empleados: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2</a:t>
            </a:r>
          </a:p>
          <a:p>
            <a:r>
              <a:rPr lang="es-ES" b="1" dirty="0"/>
              <a:t>Funciones: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Mantener actualizados los registros sobre los asuntos tratados y acuerdos alcanzados en el Concejo Municipal.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Apoyar a las comisiones designadas por el Concejo Municipal y facilitar el trabajo que se les ha encomendado. 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Asistir en general las actividades realizadas por el Concejo Municipal.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Las establecidas en el Código Municipal y demás leyes.</a:t>
            </a:r>
            <a:endParaRPr lang="es-SV" dirty="0"/>
          </a:p>
          <a:p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Asesoría Legal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Unidades administrativas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4941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A1C0F-C941-436B-87E5-96288FAB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8474"/>
          </a:xfrm>
        </p:spPr>
        <p:txBody>
          <a:bodyPr/>
          <a:lstStyle/>
          <a:p>
            <a:pPr algn="ctr"/>
            <a:r>
              <a:rPr lang="es-SV" dirty="0"/>
              <a:t>Auditoría Interna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9120F9-5958-4F75-B590-2558AD0A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055077"/>
            <a:ext cx="10058400" cy="5266591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Fiscaliza la utilización y protección de los recursos de la municipalidad, informando sobre el desarrollo de la gestión municipal para la toma de decisiones.</a:t>
            </a:r>
          </a:p>
          <a:p>
            <a:r>
              <a:rPr lang="es-ES" b="1" dirty="0"/>
              <a:t>Total de Empleados: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0</a:t>
            </a:r>
          </a:p>
          <a:p>
            <a:r>
              <a:rPr lang="es-ES" b="1" dirty="0"/>
              <a:t>Funciones: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Asesorar al Concejo Municipal sobre la razonabilidad y confiabilidad de la gestión municipal.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Evaluar el sistema de control interno que permita tener un conjunto de Normas y Procedimientos Administrativos y de manejo financiero.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Verificar el cumplimiento de las políticas, leyes y procedimientos administrativos.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Evaluar la </a:t>
            </a:r>
            <a:r>
              <a:rPr lang="es-ES_tradnl" dirty="0"/>
              <a:t>funcionabilidad</a:t>
            </a:r>
            <a:r>
              <a:rPr lang="es-ES" dirty="0"/>
              <a:t> de la estructura organizativa.</a:t>
            </a:r>
            <a:endParaRPr lang="es-SV" dirty="0"/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Unidades administrativas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963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EDEEF-2A83-41A9-98FC-2A449FDA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07472"/>
            <a:ext cx="10058400" cy="1199297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Comisión Municipal de Carrera de Administrativa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59B0F-8F4B-4E38-A75C-BD5093CF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0877"/>
            <a:ext cx="10058400" cy="466871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/>
              <a:t>Es la unidad encargada de aplicar la ley en los casos en que de manera directa se resuelva sobre los derechos de los funcionarios o empleados, con excepción de la aplicación del régimen disciplinario referente a despidos; garantizando la legalidad y transparencia de los procedimientos.</a:t>
            </a:r>
          </a:p>
          <a:p>
            <a:r>
              <a:rPr lang="es-ES" b="1" dirty="0"/>
              <a:t>Total de Empleados a Honorem: 4 propietarios y 4 suplentes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0</a:t>
            </a:r>
          </a:p>
          <a:p>
            <a:r>
              <a:rPr lang="es-ES" b="1" dirty="0"/>
              <a:t>Funciones: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Velar por el cumplimiento de los procedimientos de selección en los casos de ingreso y de ascenso en la municipalidad.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Conocer de las sanciones por suspensiones sin goce de sueldo y postergación en el derecho de ascenso.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dirty="0"/>
              <a:t>Informar periódicamente de sus labores al Concejo y a los funcionarios y empleados correspondientes.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Informar las resoluciones que emita, a los Registros Nacional y Municipal de la Carrera Administrativa.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Servir como instancia de mediación </a:t>
            </a:r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Municipal.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Municipal.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Registro Municipal de la Carrera Administrativa Municipal.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Con todas las unidades y secciones de la municipalidad, ya sea de dirección, asesoría u operativas.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5620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E64D4-3E0B-4A72-99E6-4DE53338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es-SV" sz="4400" dirty="0"/>
              <a:t>Comité de Seguridad y Salud Ocupacional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E4468C-D02C-4EE8-8599-3185D023B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7"/>
            <a:ext cx="10058400" cy="5288801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Es la unidad conformada por un </a:t>
            </a:r>
            <a:r>
              <a:rPr lang="es-ES_tradnl" dirty="0"/>
              <a:t>Grupo de empleadores o sus representantes, trabajadores y trabajadoras o sus representantes, encargados de participar en la capacitación, evaluación, supervisión, promoción, difusión y asesoría para la prevención de riesgos ocupacionales en la institución.</a:t>
            </a:r>
          </a:p>
          <a:p>
            <a:endParaRPr lang="es-ES_tradnl" dirty="0"/>
          </a:p>
          <a:p>
            <a:r>
              <a:rPr lang="es-ES" b="1" dirty="0"/>
              <a:t>Total de Empleados a Honorem: 4 propietarios y 4 suplentes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0</a:t>
            </a:r>
          </a:p>
          <a:p>
            <a:r>
              <a:rPr lang="es-ES" b="1" dirty="0"/>
              <a:t>Funciones: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Participar en la elaboración, puesta en práctica y evaluación de la política y programa de gestión de prevención de riesgos ocupacionales de la Alcaldía.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Promover iniciativas sobre procedimientos para la efectiva prevención de riesgos, pudiendo colaborar en la corrección de las deficiencias existentes.  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Investigar objetivamente las causas que motivaron los accidentes de trabajo y las enfermedades profesionales, proponiendo las medidas de seguridad necesarias para evitar su repetición;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Informar </a:t>
            </a:r>
            <a:r>
              <a:rPr lang="es-SV" dirty="0"/>
              <a:t>a la Dirección General de Previsión Social en caso que el empleador no atienda las recomendaciones emitidas por el comité.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 Proponer por escrito al empleador, la adopción de medidas de carácter preventivo.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 Instruir a los trabajadores y trabajadoras sobre los riesgos propios de la actividad laboral, observando las acciones inseguras y recomendando métodos para superarlas.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 Inspeccionar periódicamente los sitios de trabajo con el objeto de detectar las condiciones físicas y mecánicas inseguras, capaces de producir accidentes de trabajo, a fin de recomendar medidas correctivas de carácter técnico.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SV" dirty="0"/>
              <a:t>Vigilar el cumplimiento de la ley general de prevención de riesgos en los lugares de trabajo, sus reglamentos, las normas de seguridad propias del lugar de trabajo, y de las recomendaciones que emita.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Elaborar su propio reglamento de funcionamiento, a más tardar sesenta días después de su conformación.</a:t>
            </a:r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Delegación de Prevención de Riesgos Laborales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Todas las Unidades de la municipalidad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420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2C6AF-7E08-47BE-997C-5E5A251F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/>
              <a:t>Unidad de Acceso a la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F2B71-E51F-45BF-A564-91A2E5FF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88905"/>
            <a:ext cx="10058400" cy="53767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R" dirty="0"/>
              <a:t>Garantizar la transparencia y el acceso a la información a través de la participación ciudadana, contribuyendo así al fortalecimiento de la institucionalidad, la democracia y el estado de derecho.</a:t>
            </a:r>
          </a:p>
          <a:p>
            <a:pPr algn="just"/>
            <a:endParaRPr lang="es-CR" dirty="0"/>
          </a:p>
          <a:p>
            <a:r>
              <a:rPr lang="es-ES" b="1" dirty="0"/>
              <a:t>Total de Empleados a Honorem: 4 propietarios y 4 suplentes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Hombres: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Mujer: 0</a:t>
            </a:r>
          </a:p>
          <a:p>
            <a:r>
              <a:rPr lang="es-ES" b="1" dirty="0"/>
              <a:t>Funciones: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Elaborar Plan de trabajo para recabar y publicar la  información oficiosa de acuerdo a la respectiva ley.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Elaborar los instrumentos para la solicitud, entrega y control de la información solicitada.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Diseño de procesos y métodos de información básicos, dirigidos a la población en general.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Presentar informes mensuales al despacho municipal sobre las actividades realizadas.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Gestionar con las unidades y dependencias internar la información solicitada por el usuario.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Notificar la respectiva respuesta a las solicitudes hechas a esta unidad.</a:t>
            </a:r>
            <a:endParaRPr lang="es-SV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dirty="0"/>
              <a:t> Actualizar la información Oficiosa que sufra cambios conforme al paso del tiempo o de acuerdo a reformas estructurales organizativas de la Municipalidad.</a:t>
            </a:r>
          </a:p>
          <a:p>
            <a:pPr fontAlgn="base" hangingPunct="0"/>
            <a:r>
              <a:rPr lang="es-ES" b="1" dirty="0"/>
              <a:t>Relaciones Jerárquicas:</a:t>
            </a:r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Concejo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Despacho Municipal</a:t>
            </a:r>
            <a:endParaRPr lang="es-SV" dirty="0"/>
          </a:p>
          <a:p>
            <a:pPr lvl="1" fontAlgn="base" hangingPunct="0">
              <a:buFont typeface="Arial" panose="020B0604020202020204" pitchFamily="34" charset="0"/>
              <a:buChar char="•"/>
            </a:pPr>
            <a:r>
              <a:rPr lang="es-ES" dirty="0"/>
              <a:t>Secretaría Municipal</a:t>
            </a:r>
            <a:endParaRPr lang="es-SV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Con todas las unidades y secciones de la municipalidad, ya sea de dirección, asesoría u operativas.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152119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2154</TotalTime>
  <Words>2589</Words>
  <Application>Microsoft Office PowerPoint</Application>
  <PresentationFormat>Panorámica</PresentationFormat>
  <Paragraphs>442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Retrospección</vt:lpstr>
      <vt:lpstr>Presentación de PowerPoint</vt:lpstr>
      <vt:lpstr>Concejo Municipal</vt:lpstr>
      <vt:lpstr>Comisiones Municipales</vt:lpstr>
      <vt:lpstr>Sindicatura Municipal</vt:lpstr>
      <vt:lpstr>Secretaría Municipal</vt:lpstr>
      <vt:lpstr>Auditoría Interna</vt:lpstr>
      <vt:lpstr>Comisión Municipal de Carrera de Administrativa</vt:lpstr>
      <vt:lpstr>Comité de Seguridad y Salud Ocupacional</vt:lpstr>
      <vt:lpstr>Unidad de Acceso a la Información</vt:lpstr>
      <vt:lpstr>Comisión de Ética</vt:lpstr>
      <vt:lpstr>Despacho Municipal</vt:lpstr>
      <vt:lpstr>Cuerpo de Agentes Municipales</vt:lpstr>
      <vt:lpstr>Asesoría Jurídica</vt:lpstr>
      <vt:lpstr>Participación Ciudadana</vt:lpstr>
      <vt:lpstr>Medio Ambiente</vt:lpstr>
      <vt:lpstr>Registro Municipal de la Carrera Administrativa Municipal</vt:lpstr>
      <vt:lpstr>Unidad Municipal de la Mujer</vt:lpstr>
      <vt:lpstr>Unidad de Convivencia Ciudadana y Contravenciones</vt:lpstr>
      <vt:lpstr>Unidad de Desarrollo Económico Social</vt:lpstr>
      <vt:lpstr>Tesorería</vt:lpstr>
      <vt:lpstr>Contabilidad</vt:lpstr>
      <vt:lpstr>Registro del Estado Familiar</vt:lpstr>
      <vt:lpstr>Unidad de Administración Tributaria Municipal</vt:lpstr>
      <vt:lpstr>Unidad de Adquisiciones y Contrataciones Institucional</vt:lpstr>
      <vt:lpstr>Servicios Públicos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ALCALDIA DE MONCAGUA</dc:creator>
  <cp:lastModifiedBy>alex1989_rodriguez@outlook.com</cp:lastModifiedBy>
  <cp:revision>46</cp:revision>
  <dcterms:created xsi:type="dcterms:W3CDTF">2018-07-02T15:25:12Z</dcterms:created>
  <dcterms:modified xsi:type="dcterms:W3CDTF">2018-07-09T22:27:53Z</dcterms:modified>
</cp:coreProperties>
</file>