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6" r:id="rId1"/>
  </p:sldMasterIdLst>
  <p:sldIdLst>
    <p:sldId id="256" r:id="rId2"/>
    <p:sldId id="283" r:id="rId3"/>
    <p:sldId id="258" r:id="rId4"/>
    <p:sldId id="284" r:id="rId5"/>
    <p:sldId id="285" r:id="rId6"/>
    <p:sldId id="286" r:id="rId7"/>
    <p:sldId id="282" r:id="rId8"/>
    <p:sldId id="287" r:id="rId9"/>
    <p:sldId id="288" r:id="rId10"/>
    <p:sldId id="289" r:id="rId11"/>
    <p:sldId id="263" r:id="rId12"/>
    <p:sldId id="262" r:id="rId13"/>
  </p:sldIdLst>
  <p:sldSz cx="9144000" cy="6858000" type="screen4x3"/>
  <p:notesSz cx="6888163" cy="100203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5DCF25F3-C903-4865-9684-C2540A554E31}">
          <p14:sldIdLst>
            <p14:sldId id="256"/>
            <p14:sldId id="283"/>
            <p14:sldId id="258"/>
            <p14:sldId id="284"/>
            <p14:sldId id="285"/>
            <p14:sldId id="286"/>
            <p14:sldId id="282"/>
            <p14:sldId id="287"/>
            <p14:sldId id="288"/>
            <p14:sldId id="289"/>
            <p14:sldId id="263"/>
            <p14:sldId id="26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C07"/>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12" autoAdjust="0"/>
    <p:restoredTop sz="86323" autoAdjust="0"/>
  </p:normalViewPr>
  <p:slideViewPr>
    <p:cSldViewPr>
      <p:cViewPr varScale="1">
        <p:scale>
          <a:sx n="71" d="100"/>
          <a:sy n="71" d="100"/>
        </p:scale>
        <p:origin x="1404" y="54"/>
      </p:cViewPr>
      <p:guideLst>
        <p:guide orient="horz" pos="2160"/>
        <p:guide pos="2880"/>
      </p:guideLst>
    </p:cSldViewPr>
  </p:slideViewPr>
  <p:outlineViewPr>
    <p:cViewPr>
      <p:scale>
        <a:sx n="33" d="100"/>
        <a:sy n="33" d="100"/>
      </p:scale>
      <p:origin x="222" y="4296"/>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DB1E3D8-5524-4FCE-B039-F086C27046DC}" type="datetimeFigureOut">
              <a:rPr lang="es-ES" smtClean="0"/>
              <a:t>06/10/2023</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3342827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9DB1E3D8-5524-4FCE-B039-F086C27046DC}" type="datetimeFigureOut">
              <a:rPr lang="es-ES" smtClean="0"/>
              <a:t>06/10/2023</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2653700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9DB1E3D8-5524-4FCE-B039-F086C27046DC}" type="datetimeFigureOut">
              <a:rPr lang="es-ES" smtClean="0"/>
              <a:t>06/10/2023</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745654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9DB1E3D8-5524-4FCE-B039-F086C27046DC}" type="datetimeFigureOut">
              <a:rPr lang="es-ES" smtClean="0"/>
              <a:t>06/10/2023</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20831010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9DB1E3D8-5524-4FCE-B039-F086C27046DC}" type="datetimeFigureOut">
              <a:rPr lang="es-ES" smtClean="0"/>
              <a:t>06/10/2023</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82701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9DB1E3D8-5524-4FCE-B039-F086C27046DC}" type="datetimeFigureOut">
              <a:rPr lang="es-ES" smtClean="0"/>
              <a:t>06/10/2023</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21275704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DB1E3D8-5524-4FCE-B039-F086C27046DC}" type="datetimeFigureOut">
              <a:rPr lang="es-ES" smtClean="0"/>
              <a:t>06/10/2023</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31433686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DB1E3D8-5524-4FCE-B039-F086C27046DC}" type="datetimeFigureOut">
              <a:rPr lang="es-ES" smtClean="0"/>
              <a:t>06/10/2023</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3573667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DB1E3D8-5524-4FCE-B039-F086C27046DC}" type="datetimeFigureOut">
              <a:rPr lang="es-ES" smtClean="0"/>
              <a:t>06/10/2023</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1489761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9DB1E3D8-5524-4FCE-B039-F086C27046DC}" type="datetimeFigureOut">
              <a:rPr lang="es-ES" smtClean="0"/>
              <a:t>06/10/2023</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2630295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DB1E3D8-5524-4FCE-B039-F086C27046DC}" type="datetimeFigureOut">
              <a:rPr lang="es-ES" smtClean="0"/>
              <a:t>06/10/2023</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228931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DB1E3D8-5524-4FCE-B039-F086C27046DC}" type="datetimeFigureOut">
              <a:rPr lang="es-ES" smtClean="0"/>
              <a:t>06/10/2023</a:t>
            </a:fld>
            <a:endParaRPr lang="es-ES" dirty="0"/>
          </a:p>
        </p:txBody>
      </p:sp>
      <p:sp>
        <p:nvSpPr>
          <p:cNvPr id="8" name="Footer Placeholder 7"/>
          <p:cNvSpPr>
            <a:spLocks noGrp="1"/>
          </p:cNvSpPr>
          <p:nvPr>
            <p:ph type="ftr" sz="quarter" idx="11"/>
          </p:nvPr>
        </p:nvSpPr>
        <p:spPr/>
        <p:txBody>
          <a:bodyPr/>
          <a:lstStyle/>
          <a:p>
            <a:endParaRPr lang="es-ES" dirty="0"/>
          </a:p>
        </p:txBody>
      </p:sp>
      <p:sp>
        <p:nvSpPr>
          <p:cNvPr id="9" name="Slide Number Placeholder 8"/>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2906076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DB1E3D8-5524-4FCE-B039-F086C27046DC}" type="datetimeFigureOut">
              <a:rPr lang="es-ES" smtClean="0"/>
              <a:t>06/10/2023</a:t>
            </a:fld>
            <a:endParaRPr lang="es-ES" dirty="0"/>
          </a:p>
        </p:txBody>
      </p:sp>
      <p:sp>
        <p:nvSpPr>
          <p:cNvPr id="4" name="Footer Placeholder 3"/>
          <p:cNvSpPr>
            <a:spLocks noGrp="1"/>
          </p:cNvSpPr>
          <p:nvPr>
            <p:ph type="ftr" sz="quarter" idx="11"/>
          </p:nvPr>
        </p:nvSpPr>
        <p:spPr/>
        <p:txBody>
          <a:bodyPr/>
          <a:lstStyle/>
          <a:p>
            <a:endParaRPr lang="es-ES" dirty="0"/>
          </a:p>
        </p:txBody>
      </p:sp>
      <p:sp>
        <p:nvSpPr>
          <p:cNvPr id="5" name="Slide Number Placeholder 4"/>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196687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B1E3D8-5524-4FCE-B039-F086C27046DC}" type="datetimeFigureOut">
              <a:rPr lang="es-ES" smtClean="0"/>
              <a:t>06/10/2023</a:t>
            </a:fld>
            <a:endParaRPr lang="es-ES" dirty="0"/>
          </a:p>
        </p:txBody>
      </p:sp>
      <p:sp>
        <p:nvSpPr>
          <p:cNvPr id="3" name="Footer Placeholder 2"/>
          <p:cNvSpPr>
            <a:spLocks noGrp="1"/>
          </p:cNvSpPr>
          <p:nvPr>
            <p:ph type="ftr" sz="quarter" idx="11"/>
          </p:nvPr>
        </p:nvSpPr>
        <p:spPr/>
        <p:txBody>
          <a:bodyPr/>
          <a:lstStyle/>
          <a:p>
            <a:endParaRPr lang="es-ES" dirty="0"/>
          </a:p>
        </p:txBody>
      </p:sp>
      <p:sp>
        <p:nvSpPr>
          <p:cNvPr id="4" name="Slide Number Placeholder 3"/>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1428573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9DB1E3D8-5524-4FCE-B039-F086C27046DC}" type="datetimeFigureOut">
              <a:rPr lang="es-ES" smtClean="0"/>
              <a:t>06/10/2023</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3273534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9DB1E3D8-5524-4FCE-B039-F086C27046DC}" type="datetimeFigureOut">
              <a:rPr lang="es-ES" smtClean="0"/>
              <a:t>06/10/2023</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A386B18F-A43F-4713-9D3F-660D50B8961A}" type="slidenum">
              <a:rPr lang="es-ES" smtClean="0"/>
              <a:t>‹Nº›</a:t>
            </a:fld>
            <a:endParaRPr lang="es-ES" dirty="0"/>
          </a:p>
        </p:txBody>
      </p:sp>
    </p:spTree>
    <p:extLst>
      <p:ext uri="{BB962C8B-B14F-4D97-AF65-F5344CB8AC3E}">
        <p14:creationId xmlns:p14="http://schemas.microsoft.com/office/powerpoint/2010/main" val="1018103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DB1E3D8-5524-4FCE-B039-F086C27046DC}" type="datetimeFigureOut">
              <a:rPr lang="es-ES" smtClean="0"/>
              <a:t>06/10/2023</a:t>
            </a:fld>
            <a:endParaRPr lang="es-E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A386B18F-A43F-4713-9D3F-660D50B8961A}" type="slidenum">
              <a:rPr lang="es-ES" smtClean="0"/>
              <a:t>‹Nº›</a:t>
            </a:fld>
            <a:endParaRPr lang="es-ES" dirty="0"/>
          </a:p>
        </p:txBody>
      </p:sp>
    </p:spTree>
    <p:extLst>
      <p:ext uri="{BB962C8B-B14F-4D97-AF65-F5344CB8AC3E}">
        <p14:creationId xmlns:p14="http://schemas.microsoft.com/office/powerpoint/2010/main" val="408112298"/>
      </p:ext>
    </p:extLst>
  </p:cSld>
  <p:clrMap bg1="lt1" tx1="dk1" bg2="lt2" tx2="dk2" accent1="accent1" accent2="accent2" accent3="accent3" accent4="accent4" accent5="accent5" accent6="accent6" hlink="hlink" folHlink="folHlink"/>
  <p:sldLayoutIdLst>
    <p:sldLayoutId id="2147484237" r:id="rId1"/>
    <p:sldLayoutId id="2147484238" r:id="rId2"/>
    <p:sldLayoutId id="2147484239" r:id="rId3"/>
    <p:sldLayoutId id="2147484240" r:id="rId4"/>
    <p:sldLayoutId id="2147484241" r:id="rId5"/>
    <p:sldLayoutId id="2147484242" r:id="rId6"/>
    <p:sldLayoutId id="2147484243" r:id="rId7"/>
    <p:sldLayoutId id="2147484244" r:id="rId8"/>
    <p:sldLayoutId id="2147484245" r:id="rId9"/>
    <p:sldLayoutId id="2147484246" r:id="rId10"/>
    <p:sldLayoutId id="2147484247" r:id="rId11"/>
    <p:sldLayoutId id="2147484248" r:id="rId12"/>
    <p:sldLayoutId id="2147484249" r:id="rId13"/>
    <p:sldLayoutId id="2147484250" r:id="rId14"/>
    <p:sldLayoutId id="2147484251" r:id="rId15"/>
    <p:sldLayoutId id="214748425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3000">
              <a:schemeClr val="accent1">
                <a:lumMod val="40000"/>
                <a:lumOff val="60000"/>
              </a:schemeClr>
            </a:gs>
            <a:gs pos="50000">
              <a:schemeClr val="accent1">
                <a:lumMod val="60000"/>
                <a:lumOff val="40000"/>
              </a:schemeClr>
            </a:gs>
            <a:gs pos="25839">
              <a:schemeClr val="accent5">
                <a:lumMod val="60000"/>
                <a:lumOff val="40000"/>
              </a:schemeClr>
            </a:gs>
            <a:gs pos="100000">
              <a:schemeClr val="accent5"/>
            </a:gs>
          </a:gsLst>
          <a:lin ang="8100000" scaled="0"/>
          <a:tileRect/>
        </a:gradFill>
        <a:effectLst/>
      </p:bgPr>
    </p:bg>
    <p:spTree>
      <p:nvGrpSpPr>
        <p:cNvPr id="1" name=""/>
        <p:cNvGrpSpPr/>
        <p:nvPr/>
      </p:nvGrpSpPr>
      <p:grpSpPr>
        <a:xfrm>
          <a:off x="0" y="0"/>
          <a:ext cx="0" cy="0"/>
          <a:chOff x="0" y="0"/>
          <a:chExt cx="0" cy="0"/>
        </a:xfrm>
      </p:grpSpPr>
      <p:sp>
        <p:nvSpPr>
          <p:cNvPr id="3" name="2 Rectángulo"/>
          <p:cNvSpPr/>
          <p:nvPr/>
        </p:nvSpPr>
        <p:spPr>
          <a:xfrm>
            <a:off x="2492500" y="2264772"/>
            <a:ext cx="4824536" cy="707886"/>
          </a:xfrm>
          <a:prstGeom prst="rect">
            <a:avLst/>
          </a:prstGeom>
        </p:spPr>
        <p:txBody>
          <a:bodyPr wrap="square">
            <a:spAutoFit/>
          </a:bodyPr>
          <a:lstStyle/>
          <a:p>
            <a:pPr lvl="0" algn="ctr">
              <a:spcBef>
                <a:spcPct val="0"/>
              </a:spcBef>
            </a:pPr>
            <a:endParaRPr lang="es-ES" sz="2000" dirty="0">
              <a:solidFill>
                <a:prstClr val="black"/>
              </a:solidFill>
              <a:latin typeface="Adobe Gothic Std B" pitchFamily="34" charset="-128"/>
              <a:ea typeface="Adobe Gothic Std B" pitchFamily="34" charset="-128"/>
              <a:cs typeface="+mj-cs"/>
            </a:endParaRPr>
          </a:p>
          <a:p>
            <a:pPr lvl="0" algn="ctr">
              <a:spcBef>
                <a:spcPct val="0"/>
              </a:spcBef>
            </a:pPr>
            <a:endParaRPr lang="es-ES" sz="2000" dirty="0">
              <a:solidFill>
                <a:prstClr val="black"/>
              </a:solidFill>
              <a:latin typeface="Adobe Gothic Std B" pitchFamily="34" charset="-128"/>
              <a:ea typeface="Adobe Gothic Std B" pitchFamily="34" charset="-128"/>
              <a:cs typeface="+mj-cs"/>
            </a:endParaRPr>
          </a:p>
        </p:txBody>
      </p:sp>
      <p:sp>
        <p:nvSpPr>
          <p:cNvPr id="4" name="3 Rectángulo"/>
          <p:cNvSpPr/>
          <p:nvPr/>
        </p:nvSpPr>
        <p:spPr>
          <a:xfrm>
            <a:off x="1855550" y="2060848"/>
            <a:ext cx="5432898" cy="584775"/>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s-ES" sz="3200" b="1" dirty="0">
                <a:ln w="11430"/>
                <a:solidFill>
                  <a:srgbClr val="0D0C07"/>
                </a:solidFill>
                <a:latin typeface="Adobe Heiti Std R" pitchFamily="34" charset="-128"/>
                <a:ea typeface="Adobe Heiti Std R" pitchFamily="34" charset="-128"/>
              </a:rPr>
              <a:t>MEMORIA DE LABORES 2023</a:t>
            </a:r>
          </a:p>
        </p:txBody>
      </p:sp>
      <p:sp>
        <p:nvSpPr>
          <p:cNvPr id="13" name="12 Rectángulo"/>
          <p:cNvSpPr/>
          <p:nvPr/>
        </p:nvSpPr>
        <p:spPr>
          <a:xfrm>
            <a:off x="2494848" y="3284984"/>
            <a:ext cx="4445696" cy="369332"/>
          </a:xfrm>
          <a:prstGeom prst="rect">
            <a:avLst/>
          </a:prstGeom>
        </p:spPr>
        <p:txBody>
          <a:bodyPr wrap="square">
            <a:spAutoFit/>
          </a:bodyPr>
          <a:lstStyle/>
          <a:p>
            <a:pPr algn="ctr"/>
            <a:r>
              <a:rPr lang="es-ES" b="1" dirty="0">
                <a:ln w="11430"/>
                <a:solidFill>
                  <a:schemeClr val="accent2">
                    <a:lumMod val="60000"/>
                    <a:lumOff val="40000"/>
                  </a:schemeClr>
                </a:solidFill>
              </a:rPr>
              <a:t>INFORME DE LOGROS</a:t>
            </a:r>
          </a:p>
        </p:txBody>
      </p:sp>
      <p:sp>
        <p:nvSpPr>
          <p:cNvPr id="15" name="14 Rectángulo"/>
          <p:cNvSpPr/>
          <p:nvPr/>
        </p:nvSpPr>
        <p:spPr>
          <a:xfrm>
            <a:off x="1549344" y="4577904"/>
            <a:ext cx="6336704" cy="2246769"/>
          </a:xfrm>
          <a:prstGeom prst="rect">
            <a:avLst/>
          </a:prstGeom>
        </p:spPr>
        <p:txBody>
          <a:bodyPr wrap="square">
            <a:spAutoFit/>
          </a:bodyPr>
          <a:lstStyle/>
          <a:p>
            <a:pPr algn="ctr"/>
            <a:r>
              <a:rPr lang="es-ES" sz="3200" b="1" dirty="0">
                <a:ln w="11430"/>
                <a:solidFill>
                  <a:srgbClr val="0D0C07"/>
                </a:solidFill>
                <a:latin typeface="Adobe Heiti Std R" pitchFamily="34" charset="-128"/>
                <a:ea typeface="Adobe Heiti Std R" pitchFamily="34" charset="-128"/>
              </a:rPr>
              <a:t>DEPARTAMENTO DE TRANSPORTE ADMINISTRATIVO</a:t>
            </a:r>
          </a:p>
          <a:p>
            <a:pPr algn="ctr"/>
            <a:endParaRPr lang="es-ES" sz="3200" b="1" dirty="0">
              <a:ln w="11430"/>
              <a:solidFill>
                <a:srgbClr val="0D0C07"/>
              </a:solidFill>
              <a:latin typeface="Adobe Heiti Std R" pitchFamily="34" charset="-128"/>
              <a:ea typeface="Adobe Heiti Std R" pitchFamily="34" charset="-128"/>
            </a:endParaRPr>
          </a:p>
          <a:p>
            <a:pPr algn="ctr"/>
            <a:endParaRPr lang="es-ES" sz="3200" b="1" dirty="0">
              <a:ln w="11430"/>
              <a:solidFill>
                <a:srgbClr val="0D0C07"/>
              </a:solidFill>
              <a:latin typeface="Adobe Heiti Std R" pitchFamily="34" charset="-128"/>
              <a:ea typeface="Adobe Heiti Std R" pitchFamily="34" charset="-128"/>
            </a:endParaRPr>
          </a:p>
          <a:p>
            <a:pPr algn="ctr"/>
            <a:r>
              <a:rPr lang="es-ES" sz="1200" b="1" dirty="0" err="1">
                <a:ln w="11430"/>
                <a:solidFill>
                  <a:srgbClr val="0D0C07"/>
                </a:solidFill>
                <a:latin typeface="Adobe Heiti Std R" pitchFamily="34" charset="-128"/>
                <a:ea typeface="Adobe Heiti Std R" pitchFamily="34" charset="-128"/>
              </a:rPr>
              <a:t>Tec</a:t>
            </a:r>
            <a:r>
              <a:rPr lang="es-ES" sz="1200" b="1" dirty="0">
                <a:ln w="11430"/>
                <a:solidFill>
                  <a:srgbClr val="0D0C07"/>
                </a:solidFill>
                <a:latin typeface="Adobe Heiti Std R" pitchFamily="34" charset="-128"/>
                <a:ea typeface="Adobe Heiti Std R" pitchFamily="34" charset="-128"/>
              </a:rPr>
              <a:t>. Salvador Alex Salazar López/Jefe </a:t>
            </a:r>
          </a:p>
        </p:txBody>
      </p:sp>
      <p:pic>
        <p:nvPicPr>
          <p:cNvPr id="1026" name="Picture 2" descr="C:\Users\REF3\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31045" y="2799512"/>
            <a:ext cx="3281908" cy="16192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2" name="Imagen 1"/>
          <p:cNvPicPr>
            <a:picLocks noChangeAspect="1"/>
          </p:cNvPicPr>
          <p:nvPr/>
        </p:nvPicPr>
        <p:blipFill>
          <a:blip r:embed="rId3"/>
          <a:stretch>
            <a:fillRect/>
          </a:stretch>
        </p:blipFill>
        <p:spPr>
          <a:xfrm>
            <a:off x="3454646" y="332615"/>
            <a:ext cx="2736528" cy="1773015"/>
          </a:xfrm>
          <a:prstGeom prst="rect">
            <a:avLst/>
          </a:prstGeom>
        </p:spPr>
      </p:pic>
      <p:pic>
        <p:nvPicPr>
          <p:cNvPr id="5" name="Imagen 4"/>
          <p:cNvPicPr>
            <a:picLocks noChangeAspect="1"/>
          </p:cNvPicPr>
          <p:nvPr/>
        </p:nvPicPr>
        <p:blipFill>
          <a:blip r:embed="rId4"/>
          <a:stretch>
            <a:fillRect/>
          </a:stretch>
        </p:blipFill>
        <p:spPr>
          <a:xfrm>
            <a:off x="7596336" y="5604327"/>
            <a:ext cx="1871634" cy="1774090"/>
          </a:xfrm>
          <a:prstGeom prst="rect">
            <a:avLst/>
          </a:prstGeom>
        </p:spPr>
      </p:pic>
      <p:pic>
        <p:nvPicPr>
          <p:cNvPr id="9" name="Imagen 8" descr="Hilux 3.0D-4D Cabina Doble VX"/>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31046" y="2799512"/>
            <a:ext cx="3281908" cy="1791583"/>
          </a:xfrm>
          <a:prstGeom prst="rect">
            <a:avLst/>
          </a:prstGeom>
          <a:noFill/>
          <a:ln>
            <a:noFill/>
          </a:ln>
        </p:spPr>
      </p:pic>
    </p:spTree>
    <p:extLst>
      <p:ext uri="{BB962C8B-B14F-4D97-AF65-F5344CB8AC3E}">
        <p14:creationId xmlns:p14="http://schemas.microsoft.com/office/powerpoint/2010/main" val="962216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br>
              <a:rPr lang="es-ES" dirty="0">
                <a:solidFill>
                  <a:schemeClr val="tx1"/>
                </a:solidFill>
              </a:rPr>
            </a:br>
            <a:r>
              <a:rPr lang="es-ES" dirty="0">
                <a:solidFill>
                  <a:schemeClr val="tx1"/>
                </a:solidFill>
                <a:latin typeface="Algerian" panose="04020705040A02060702" pitchFamily="82" charset="0"/>
              </a:rPr>
              <a:t>CONCLUSION</a:t>
            </a:r>
            <a:endParaRPr lang="es-SV" dirty="0">
              <a:solidFill>
                <a:schemeClr val="tx1"/>
              </a:solidFill>
              <a:latin typeface="Algerian" panose="04020705040A02060702" pitchFamily="82" charset="0"/>
            </a:endParaRPr>
          </a:p>
        </p:txBody>
      </p:sp>
      <p:sp>
        <p:nvSpPr>
          <p:cNvPr id="3" name="Marcador de contenido 2"/>
          <p:cNvSpPr>
            <a:spLocks noGrp="1"/>
          </p:cNvSpPr>
          <p:nvPr>
            <p:ph idx="1"/>
          </p:nvPr>
        </p:nvSpPr>
        <p:spPr/>
        <p:txBody>
          <a:bodyPr>
            <a:normAutofit/>
          </a:bodyPr>
          <a:lstStyle/>
          <a:p>
            <a:pPr marL="0" indent="0" algn="just">
              <a:buNone/>
            </a:pPr>
            <a:r>
              <a:rPr lang="es-ES" sz="2000" dirty="0"/>
              <a:t>PARA EL TRIMESTRE QUE FALTA CERRAR PARA TERMINAR EL AÑO TRATAREMOS DE MEJORAR LO QUE NO SE PUDO EFECTUAR EN EL TRIMESTRE RECIEN PASADO, ESPERANDO QUE TODAS LAS COSAS SE PUEDAN DESARROLLAR PRIMERO DIOS Y PODER CERRAR EL AÑO CON BUENAS ESPECTATIVAS Y SABER QUE CON ESFUERZO Y TRABAJO SE PUEDEN HACER BIEN LAS COSAS.  </a:t>
            </a:r>
            <a:endParaRPr lang="es-SV" sz="2000" dirty="0"/>
          </a:p>
        </p:txBody>
      </p:sp>
    </p:spTree>
    <p:extLst>
      <p:ext uri="{BB962C8B-B14F-4D97-AF65-F5344CB8AC3E}">
        <p14:creationId xmlns:p14="http://schemas.microsoft.com/office/powerpoint/2010/main" val="17268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2800" dirty="0"/>
              <a:t>LOS LOGROS COLECTIVOS DEL DEPARTAMENTO DE TRANSPORTE ADMINISTRATIVO EN EQUIPO</a:t>
            </a:r>
          </a:p>
        </p:txBody>
      </p:sp>
      <p:pic>
        <p:nvPicPr>
          <p:cNvPr id="2052" name="Picture 4" descr="https://javisantosbueno.files.wordpress.com/2017/05/construyendo-en-equipo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9599" y="2852936"/>
            <a:ext cx="6057720" cy="3096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8952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contenido"/>
          <p:cNvSpPr>
            <a:spLocks noGrp="1"/>
          </p:cNvSpPr>
          <p:nvPr>
            <p:ph idx="1"/>
          </p:nvPr>
        </p:nvSpPr>
        <p:spPr>
          <a:xfrm>
            <a:off x="1115616" y="2060848"/>
            <a:ext cx="7467600" cy="3412976"/>
          </a:xfrm>
        </p:spPr>
        <p:txBody>
          <a:bodyPr>
            <a:normAutofit/>
          </a:bodyPr>
          <a:lstStyle/>
          <a:p>
            <a:pPr marL="36576" indent="0" algn="ctr">
              <a:buNone/>
            </a:pPr>
            <a:r>
              <a:rPr lang="es-ES" sz="7200" b="1" dirty="0">
                <a:solidFill>
                  <a:schemeClr val="tx1"/>
                </a:solidFill>
                <a:latin typeface="Algerian" panose="04020705040A02060702" pitchFamily="82" charset="0"/>
              </a:rPr>
              <a:t>GRACIAS…</a:t>
            </a:r>
          </a:p>
        </p:txBody>
      </p:sp>
      <p:pic>
        <p:nvPicPr>
          <p:cNvPr id="3" name="Imagen 2" descr="Hilux 3.0D-4D Cabina Doble VX"/>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99792" y="3356992"/>
            <a:ext cx="3281908" cy="1791583"/>
          </a:xfrm>
          <a:prstGeom prst="rect">
            <a:avLst/>
          </a:prstGeom>
          <a:noFill/>
          <a:ln>
            <a:noFill/>
          </a:ln>
        </p:spPr>
      </p:pic>
    </p:spTree>
    <p:extLst>
      <p:ext uri="{BB962C8B-B14F-4D97-AF65-F5344CB8AC3E}">
        <p14:creationId xmlns:p14="http://schemas.microsoft.com/office/powerpoint/2010/main" val="3546961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599" y="260648"/>
            <a:ext cx="6347713" cy="720080"/>
          </a:xfrm>
        </p:spPr>
        <p:txBody>
          <a:bodyPr/>
          <a:lstStyle/>
          <a:p>
            <a:pPr algn="ctr"/>
            <a:r>
              <a:rPr lang="es-ES" dirty="0">
                <a:solidFill>
                  <a:schemeClr val="tx1"/>
                </a:solidFill>
              </a:rPr>
              <a:t>INDICE</a:t>
            </a:r>
            <a:endParaRPr lang="es-SV" dirty="0">
              <a:solidFill>
                <a:schemeClr val="tx1"/>
              </a:solidFill>
            </a:endParaRPr>
          </a:p>
        </p:txBody>
      </p:sp>
      <p:sp>
        <p:nvSpPr>
          <p:cNvPr id="3" name="Marcador de contenido 2"/>
          <p:cNvSpPr>
            <a:spLocks noGrp="1"/>
          </p:cNvSpPr>
          <p:nvPr>
            <p:ph idx="1"/>
          </p:nvPr>
        </p:nvSpPr>
        <p:spPr>
          <a:xfrm>
            <a:off x="609599" y="1484784"/>
            <a:ext cx="6347714" cy="4556579"/>
          </a:xfrm>
        </p:spPr>
        <p:txBody>
          <a:bodyPr>
            <a:normAutofit fontScale="92500" lnSpcReduction="10000"/>
          </a:bodyPr>
          <a:lstStyle/>
          <a:p>
            <a:r>
              <a:rPr lang="es-ES" dirty="0"/>
              <a:t>1-PORTADA</a:t>
            </a:r>
          </a:p>
          <a:p>
            <a:r>
              <a:rPr lang="es-ES" dirty="0"/>
              <a:t>2-INDICE</a:t>
            </a:r>
          </a:p>
          <a:p>
            <a:r>
              <a:rPr lang="es-ES" dirty="0"/>
              <a:t>3-INTRODUCCION</a:t>
            </a:r>
          </a:p>
          <a:p>
            <a:r>
              <a:rPr lang="es-ES" dirty="0"/>
              <a:t>4-RESPONSABILIDADES </a:t>
            </a:r>
          </a:p>
          <a:p>
            <a:r>
              <a:rPr lang="es-ES" dirty="0"/>
              <a:t>5-FUNCIONES</a:t>
            </a:r>
          </a:p>
          <a:p>
            <a:r>
              <a:rPr lang="es-ES" dirty="0"/>
              <a:t>6-ACTIVIDADES REALIZADAS</a:t>
            </a:r>
          </a:p>
          <a:p>
            <a:r>
              <a:rPr lang="es-ES" dirty="0"/>
              <a:t>7-ACTIVIDADES REALIZADAS(2)</a:t>
            </a:r>
          </a:p>
          <a:p>
            <a:r>
              <a:rPr lang="es-ES" dirty="0"/>
              <a:t>8-PROPUESTA</a:t>
            </a:r>
          </a:p>
          <a:p>
            <a:r>
              <a:rPr lang="es-ES" dirty="0"/>
              <a:t>9-RESUMEN</a:t>
            </a:r>
          </a:p>
          <a:p>
            <a:r>
              <a:rPr lang="es-ES" dirty="0"/>
              <a:t>10-CONCLUSION </a:t>
            </a:r>
          </a:p>
          <a:p>
            <a:r>
              <a:rPr lang="es-ES" dirty="0"/>
              <a:t>11-LOGO </a:t>
            </a:r>
          </a:p>
          <a:p>
            <a:r>
              <a:rPr lang="es-ES" dirty="0"/>
              <a:t>12-DESPEDIDA</a:t>
            </a:r>
          </a:p>
          <a:p>
            <a:endParaRPr lang="es-SV" dirty="0"/>
          </a:p>
        </p:txBody>
      </p:sp>
    </p:spTree>
    <p:extLst>
      <p:ext uri="{BB962C8B-B14F-4D97-AF65-F5344CB8AC3E}">
        <p14:creationId xmlns:p14="http://schemas.microsoft.com/office/powerpoint/2010/main" val="2396321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3" y="385297"/>
            <a:ext cx="5832648" cy="1066130"/>
          </a:xfrm>
        </p:spPr>
        <p:txBody>
          <a:bodyPr>
            <a:noAutofit/>
          </a:bodyPr>
          <a:lstStyle/>
          <a:p>
            <a:pPr algn="ctr"/>
            <a:r>
              <a:rPr lang="es-ES" sz="2300" b="1" dirty="0">
                <a:solidFill>
                  <a:schemeClr val="tx1"/>
                </a:solidFill>
                <a:latin typeface="Algerian" panose="04020705040A02060702" pitchFamily="82" charset="0"/>
                <a:ea typeface="Adobe Gothic Std B" pitchFamily="34" charset="-128"/>
              </a:rPr>
              <a:t>DEPARTAMENTO DE TRANSPORTE</a:t>
            </a:r>
            <a:br>
              <a:rPr lang="es-ES" sz="2300" b="1" dirty="0">
                <a:solidFill>
                  <a:schemeClr val="tx1"/>
                </a:solidFill>
                <a:latin typeface="Algerian" panose="04020705040A02060702" pitchFamily="82" charset="0"/>
                <a:ea typeface="Adobe Gothic Std B" pitchFamily="34" charset="-128"/>
              </a:rPr>
            </a:br>
            <a:r>
              <a:rPr lang="es-ES" sz="2300" b="1" dirty="0">
                <a:solidFill>
                  <a:schemeClr val="tx1"/>
                </a:solidFill>
                <a:latin typeface="Algerian" panose="04020705040A02060702" pitchFamily="82" charset="0"/>
                <a:ea typeface="Adobe Gothic Std B" pitchFamily="34" charset="-128"/>
              </a:rPr>
              <a:t>INTRODUCCION</a:t>
            </a:r>
          </a:p>
        </p:txBody>
      </p:sp>
      <p:sp>
        <p:nvSpPr>
          <p:cNvPr id="3" name="Marcador de contenido 2"/>
          <p:cNvSpPr>
            <a:spLocks noGrp="1"/>
          </p:cNvSpPr>
          <p:nvPr>
            <p:ph idx="1"/>
          </p:nvPr>
        </p:nvSpPr>
        <p:spPr/>
        <p:txBody>
          <a:bodyPr/>
          <a:lstStyle/>
          <a:p>
            <a:r>
              <a:rPr lang="es-ES" dirty="0"/>
              <a:t>ESTA MEMORIA DE LABORES, REFLEJA LOS PRINCIPALES LOGROS QUE HEMOS ALCANZADO COMO PARTE DE LOS ULTIMOS TRES MESES DE ACTIVIDADES Y SERVICIOS DE TRANSPORTE BRINDADO  A LOS DEPARTAMENTOS DE LA MUNICIPALIDAD Y A LA COMUNIDAD.</a:t>
            </a:r>
          </a:p>
          <a:p>
            <a:pPr algn="just"/>
            <a:r>
              <a:rPr lang="es-ES" dirty="0"/>
              <a:t>ESTE DEPARTAMENTO GARANTIZA LA MOVILIZACION RESPONSABLE Y OPORTUNA DEL TALENTO HUMANO DE ESTA COMUNA A SUS MISIONES OFICIALES CONFORME A LAS POLITICAS INTERNAS PARA EL DEBIDO USO DE LOS EQUIPOS DE TRANSPORTE Y COMBUSTIBLE </a:t>
            </a:r>
            <a:endParaRPr lang="es-SV"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6336" y="116632"/>
            <a:ext cx="1444625" cy="646113"/>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20" y="0"/>
            <a:ext cx="1152128" cy="76274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8005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es-ES" sz="3100" dirty="0"/>
              <a:t>RESPONSABILIDADES Y FUNCIONES ASOCIADOS AL PUESTO</a:t>
            </a:r>
            <a:br>
              <a:rPr lang="es-ES" dirty="0"/>
            </a:br>
            <a:endParaRPr lang="es-SV" dirty="0"/>
          </a:p>
        </p:txBody>
      </p:sp>
      <p:sp>
        <p:nvSpPr>
          <p:cNvPr id="3" name="Marcador de contenido 2"/>
          <p:cNvSpPr>
            <a:spLocks noGrp="1"/>
          </p:cNvSpPr>
          <p:nvPr>
            <p:ph idx="1"/>
          </p:nvPr>
        </p:nvSpPr>
        <p:spPr/>
        <p:txBody>
          <a:bodyPr/>
          <a:lstStyle/>
          <a:p>
            <a:r>
              <a:rPr lang="es-ES" dirty="0"/>
              <a:t>RESPONSABILIDADES :</a:t>
            </a:r>
          </a:p>
          <a:p>
            <a:r>
              <a:rPr lang="es-ES" dirty="0"/>
              <a:t>1-LIDERAR LA UNIDAD </a:t>
            </a:r>
          </a:p>
          <a:p>
            <a:r>
              <a:rPr lang="es-ES" dirty="0"/>
              <a:t>2-CONTROLAR LA ASISTENCIA DEL PERSONAL A SU CARGO</a:t>
            </a:r>
          </a:p>
          <a:p>
            <a:r>
              <a:rPr lang="es-ES" dirty="0"/>
              <a:t>3-CONTROLAR EL MANTENIMIENTO DE LOS VEHICULOS</a:t>
            </a:r>
          </a:p>
          <a:p>
            <a:r>
              <a:rPr lang="es-ES" dirty="0"/>
              <a:t>4-CUMPLIR CON LAS NORMAS DE SEGURIDAD</a:t>
            </a:r>
          </a:p>
          <a:p>
            <a:r>
              <a:rPr lang="es-ES" dirty="0"/>
              <a:t>5-MANTENER EN ORDEN EL EQUIPO Y EL SITIO DE TRABAJO</a:t>
            </a:r>
          </a:p>
          <a:p>
            <a:r>
              <a:rPr lang="es-ES" dirty="0"/>
              <a:t>6-LLEVAR A CABO CUALQUIER OTRA TAREA PARECIDA QUE ME ASIGNE</a:t>
            </a:r>
            <a:endParaRPr lang="es-SV" dirty="0"/>
          </a:p>
        </p:txBody>
      </p:sp>
    </p:spTree>
    <p:extLst>
      <p:ext uri="{BB962C8B-B14F-4D97-AF65-F5344CB8AC3E}">
        <p14:creationId xmlns:p14="http://schemas.microsoft.com/office/powerpoint/2010/main" val="4160749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3200" dirty="0"/>
              <a:t>RESPONSABILIDADES Y FUNCIONES ASOCIADOS AL PUESTO</a:t>
            </a:r>
            <a:endParaRPr lang="es-SV" sz="3200" dirty="0"/>
          </a:p>
        </p:txBody>
      </p:sp>
      <p:sp>
        <p:nvSpPr>
          <p:cNvPr id="3" name="Marcador de contenido 2"/>
          <p:cNvSpPr>
            <a:spLocks noGrp="1"/>
          </p:cNvSpPr>
          <p:nvPr>
            <p:ph idx="1"/>
          </p:nvPr>
        </p:nvSpPr>
        <p:spPr/>
        <p:txBody>
          <a:bodyPr/>
          <a:lstStyle/>
          <a:p>
            <a:r>
              <a:rPr lang="es-ES" dirty="0"/>
              <a:t>FUNCIONES :</a:t>
            </a:r>
          </a:p>
          <a:p>
            <a:r>
              <a:rPr lang="es-ES" dirty="0"/>
              <a:t>1-DISTRIBUIR LOS VEHICULOS</a:t>
            </a:r>
          </a:p>
          <a:p>
            <a:r>
              <a:rPr lang="es-ES" dirty="0"/>
              <a:t>2-REALIZAR PEDIDOS DE REPARACION DE LOS VEHICULOS</a:t>
            </a:r>
          </a:p>
          <a:p>
            <a:r>
              <a:rPr lang="es-ES" dirty="0"/>
              <a:t>3-PEDIR LA DOTACION DE COMBUSTIBLE</a:t>
            </a:r>
          </a:p>
          <a:p>
            <a:r>
              <a:rPr lang="es-ES" dirty="0"/>
              <a:t>4-CONTROLAR EL SUMINISTRO DE COMBUSTIBLE</a:t>
            </a:r>
          </a:p>
          <a:p>
            <a:r>
              <a:rPr lang="es-ES" dirty="0"/>
              <a:t>5-CONTROLAR LOS DESCANSOS Y PERMISOS DE LOS CONDUCTORES</a:t>
            </a:r>
          </a:p>
          <a:p>
            <a:endParaRPr lang="es-ES" dirty="0"/>
          </a:p>
          <a:p>
            <a:endParaRPr lang="es-SV" dirty="0"/>
          </a:p>
        </p:txBody>
      </p:sp>
    </p:spTree>
    <p:extLst>
      <p:ext uri="{BB962C8B-B14F-4D97-AF65-F5344CB8AC3E}">
        <p14:creationId xmlns:p14="http://schemas.microsoft.com/office/powerpoint/2010/main" val="667543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476672"/>
            <a:ext cx="8229600" cy="940966"/>
          </a:xfrm>
        </p:spPr>
        <p:txBody>
          <a:bodyPr>
            <a:noAutofit/>
          </a:bodyPr>
          <a:lstStyle/>
          <a:p>
            <a:r>
              <a:rPr lang="es-ES" sz="1800" dirty="0">
                <a:solidFill>
                  <a:schemeClr val="tx1"/>
                </a:solidFill>
                <a:latin typeface="Algerian" panose="04020705040A02060702" pitchFamily="82" charset="0"/>
                <a:ea typeface="Adobe Gothic Std B" pitchFamily="34" charset="-128"/>
              </a:rPr>
              <a:t>ACTIVIDADES REALIZADAS DE JULIO A SEPTIEMBRE </a:t>
            </a:r>
            <a:r>
              <a:rPr lang="es-ES" sz="2300" dirty="0">
                <a:solidFill>
                  <a:schemeClr val="tx1"/>
                </a:solidFill>
                <a:latin typeface="Algerian" panose="04020705040A02060702" pitchFamily="82" charset="0"/>
                <a:ea typeface="Adobe Gothic Std B" pitchFamily="34" charset="-128"/>
              </a:rPr>
              <a:t>2023</a:t>
            </a:r>
            <a:br>
              <a:rPr lang="es-ES" sz="2300" dirty="0">
                <a:solidFill>
                  <a:schemeClr val="tx1"/>
                </a:solidFill>
                <a:latin typeface="Algerian" panose="04020705040A02060702" pitchFamily="82" charset="0"/>
                <a:ea typeface="Adobe Gothic Std B" pitchFamily="34" charset="-128"/>
              </a:rPr>
            </a:br>
            <a:r>
              <a:rPr lang="es-ES" sz="2300" dirty="0">
                <a:solidFill>
                  <a:schemeClr val="tx1"/>
                </a:solidFill>
                <a:latin typeface="Algerian" panose="04020705040A02060702" pitchFamily="82" charset="0"/>
                <a:ea typeface="Adobe Gothic Std B" pitchFamily="34" charset="-128"/>
              </a:rPr>
              <a:t>      </a:t>
            </a:r>
            <a:r>
              <a:rPr lang="es-ES" sz="2000" dirty="0">
                <a:solidFill>
                  <a:schemeClr val="tx1"/>
                </a:solidFill>
                <a:latin typeface="Algerian" panose="04020705040A02060702" pitchFamily="82" charset="0"/>
                <a:ea typeface="Adobe Gothic Std B" pitchFamily="34" charset="-128"/>
              </a:rPr>
              <a:t>DEPARTAMENTO DE TRANSPORTE</a:t>
            </a:r>
            <a:endParaRPr lang="es-ES" sz="2000" dirty="0">
              <a:latin typeface="Algerian" panose="04020705040A02060702" pitchFamily="82" charset="0"/>
            </a:endParaRPr>
          </a:p>
        </p:txBody>
      </p:sp>
      <p:sp>
        <p:nvSpPr>
          <p:cNvPr id="2" name="Marcador de contenido 1"/>
          <p:cNvSpPr>
            <a:spLocks noGrp="1"/>
          </p:cNvSpPr>
          <p:nvPr>
            <p:ph idx="1"/>
          </p:nvPr>
        </p:nvSpPr>
        <p:spPr/>
        <p:txBody>
          <a:bodyPr/>
          <a:lstStyle/>
          <a:p>
            <a:r>
              <a:rPr lang="es-ES" dirty="0"/>
              <a:t>-MANTENIMIENTO PREVENTIVO DEL EQUIPO 39 </a:t>
            </a:r>
          </a:p>
          <a:p>
            <a:r>
              <a:rPr lang="es-ES" dirty="0"/>
              <a:t>- MANTENIMENTO PREVENTIVO DEL EQUIPO 46</a:t>
            </a:r>
          </a:p>
          <a:p>
            <a:r>
              <a:rPr lang="es-ES" dirty="0"/>
              <a:t>-REFRENDA DE TARJETAS DE CIRCULACION AL 2023</a:t>
            </a:r>
          </a:p>
          <a:p>
            <a:r>
              <a:rPr lang="es-ES" dirty="0"/>
              <a:t>-EXPEDIENTE DE CADA VEHICULO</a:t>
            </a:r>
          </a:p>
          <a:p>
            <a:r>
              <a:rPr lang="es-ES" dirty="0"/>
              <a:t>-CALENDARIZACION DE MANTENIMIENTO </a:t>
            </a:r>
          </a:p>
          <a:p>
            <a:r>
              <a:rPr lang="es-ES" dirty="0"/>
              <a:t>-CALENDARIZACION DE MANTENIMIENTO CORRECTIVO Y PREVENTIVO</a:t>
            </a:r>
          </a:p>
          <a:p>
            <a:r>
              <a:rPr lang="es-ES" dirty="0"/>
              <a:t>- EMISION DE REQUERIMIENTO PARA LA COMPRA DE LLANTAS PARA LOS EQUIPOS 39 Y 46</a:t>
            </a:r>
          </a:p>
          <a:p>
            <a:endParaRPr lang="es-ES" dirty="0"/>
          </a:p>
          <a:p>
            <a:endParaRPr lang="es-SV" dirty="0"/>
          </a:p>
        </p:txBody>
      </p:sp>
    </p:spTree>
    <p:extLst>
      <p:ext uri="{BB962C8B-B14F-4D97-AF65-F5344CB8AC3E}">
        <p14:creationId xmlns:p14="http://schemas.microsoft.com/office/powerpoint/2010/main" val="3598471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normAutofit fontScale="90000"/>
          </a:bodyPr>
          <a:lstStyle/>
          <a:p>
            <a:pPr algn="ctr"/>
            <a:r>
              <a:rPr lang="es-ES" sz="2800" dirty="0">
                <a:solidFill>
                  <a:schemeClr val="tx1"/>
                </a:solidFill>
                <a:latin typeface="Algerian" panose="04020705040A02060702" pitchFamily="82" charset="0"/>
                <a:ea typeface="Adobe Gothic Std B" pitchFamily="34" charset="-128"/>
              </a:rPr>
              <a:t>ACTIVIDADES REALIZADAS A SEPTIEMBRE 2023</a:t>
            </a:r>
            <a:br>
              <a:rPr lang="es-ES" sz="2800" dirty="0">
                <a:solidFill>
                  <a:schemeClr val="tx1"/>
                </a:solidFill>
                <a:latin typeface="Algerian" panose="04020705040A02060702" pitchFamily="82" charset="0"/>
                <a:ea typeface="Adobe Gothic Std B" pitchFamily="34" charset="-128"/>
              </a:rPr>
            </a:br>
            <a:r>
              <a:rPr lang="es-ES" sz="2800" dirty="0">
                <a:solidFill>
                  <a:schemeClr val="tx1"/>
                </a:solidFill>
                <a:latin typeface="Algerian" panose="04020705040A02060702" pitchFamily="82" charset="0"/>
                <a:ea typeface="Adobe Gothic Std B" pitchFamily="34" charset="-128"/>
              </a:rPr>
              <a:t>      DEPARTAMENTO DE TRANSPORTE</a:t>
            </a:r>
            <a:endParaRPr lang="es-ES" sz="2800" dirty="0"/>
          </a:p>
        </p:txBody>
      </p:sp>
      <p:sp>
        <p:nvSpPr>
          <p:cNvPr id="2" name="Marcador de contenido 1"/>
          <p:cNvSpPr>
            <a:spLocks noGrp="1"/>
          </p:cNvSpPr>
          <p:nvPr>
            <p:ph idx="1"/>
          </p:nvPr>
        </p:nvSpPr>
        <p:spPr/>
        <p:txBody>
          <a:bodyPr>
            <a:noAutofit/>
          </a:bodyPr>
          <a:lstStyle/>
          <a:p>
            <a:r>
              <a:rPr lang="es-ES" sz="2400" dirty="0"/>
              <a:t>- EMISION DE REQUERIMIENTO PARA LA COMPRA DE  ACCESORIOS PARA LOS EQUIPOS 39 Y 46</a:t>
            </a:r>
          </a:p>
          <a:p>
            <a:r>
              <a:rPr lang="es-ES" sz="2400" dirty="0"/>
              <a:t>-EMISION DE REQUERIMIENTO PARA LA COMPRA DE 2 PICKUP</a:t>
            </a:r>
          </a:p>
          <a:p>
            <a:endParaRPr lang="es-ES" sz="2400" dirty="0"/>
          </a:p>
        </p:txBody>
      </p:sp>
    </p:spTree>
    <p:extLst>
      <p:ext uri="{BB962C8B-B14F-4D97-AF65-F5344CB8AC3E}">
        <p14:creationId xmlns:p14="http://schemas.microsoft.com/office/powerpoint/2010/main" val="1954296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br>
              <a:rPr lang="es-ES" dirty="0"/>
            </a:br>
            <a:r>
              <a:rPr lang="es-ES" dirty="0">
                <a:solidFill>
                  <a:schemeClr val="tx1"/>
                </a:solidFill>
                <a:latin typeface="Algerian" panose="04020705040A02060702" pitchFamily="82" charset="0"/>
              </a:rPr>
              <a:t>PROPUESTA DE MEJORA</a:t>
            </a:r>
            <a:endParaRPr lang="es-SV" dirty="0">
              <a:solidFill>
                <a:schemeClr val="tx1"/>
              </a:solidFill>
              <a:latin typeface="Algerian" panose="04020705040A02060702" pitchFamily="82" charset="0"/>
            </a:endParaRPr>
          </a:p>
        </p:txBody>
      </p:sp>
      <p:sp>
        <p:nvSpPr>
          <p:cNvPr id="3" name="Marcador de contenido 2"/>
          <p:cNvSpPr>
            <a:spLocks noGrp="1"/>
          </p:cNvSpPr>
          <p:nvPr>
            <p:ph idx="1"/>
          </p:nvPr>
        </p:nvSpPr>
        <p:spPr/>
        <p:txBody>
          <a:bodyPr/>
          <a:lstStyle/>
          <a:p>
            <a:pPr algn="just"/>
            <a:r>
              <a:rPr lang="es-ES" sz="2400" dirty="0"/>
              <a:t>PARA EL TERMINO DE ESTE TRIMESTRE SE TENIA PLANIFICADO QUE SEGÚN EL POA TENIAMOS PARA LA COMPRA DE DOS  PICKUPS MAS CON EL PROPOSITO DE  MEJORAR Y PODER BRINDAR UN MEJOR SERVICIO A TODAS LAS UNIDADES DE LA MUNICIPALIDAD</a:t>
            </a:r>
            <a:r>
              <a:rPr lang="es-ES" dirty="0"/>
              <a:t>.</a:t>
            </a:r>
          </a:p>
          <a:p>
            <a:pPr marL="0" indent="0">
              <a:buNone/>
            </a:pPr>
            <a:endParaRPr lang="es-SV" dirty="0"/>
          </a:p>
        </p:txBody>
      </p:sp>
    </p:spTree>
    <p:extLst>
      <p:ext uri="{BB962C8B-B14F-4D97-AF65-F5344CB8AC3E}">
        <p14:creationId xmlns:p14="http://schemas.microsoft.com/office/powerpoint/2010/main" val="642634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br>
              <a:rPr lang="es-ES" dirty="0"/>
            </a:br>
            <a:r>
              <a:rPr lang="es-ES" dirty="0">
                <a:solidFill>
                  <a:schemeClr val="tx1"/>
                </a:solidFill>
                <a:latin typeface="Algerian" panose="04020705040A02060702" pitchFamily="82" charset="0"/>
              </a:rPr>
              <a:t>RESUMEN</a:t>
            </a:r>
            <a:endParaRPr lang="es-SV" dirty="0">
              <a:solidFill>
                <a:schemeClr val="tx1"/>
              </a:solidFill>
              <a:latin typeface="Algerian" panose="04020705040A02060702" pitchFamily="82" charset="0"/>
            </a:endParaRPr>
          </a:p>
        </p:txBody>
      </p:sp>
      <p:sp>
        <p:nvSpPr>
          <p:cNvPr id="3" name="Marcador de contenido 2"/>
          <p:cNvSpPr>
            <a:spLocks noGrp="1"/>
          </p:cNvSpPr>
          <p:nvPr>
            <p:ph idx="1"/>
          </p:nvPr>
        </p:nvSpPr>
        <p:spPr/>
        <p:txBody>
          <a:bodyPr>
            <a:normAutofit/>
          </a:bodyPr>
          <a:lstStyle/>
          <a:p>
            <a:pPr marL="0" indent="0" algn="just">
              <a:buNone/>
            </a:pPr>
            <a:r>
              <a:rPr lang="es-ES" sz="2000" dirty="0"/>
              <a:t>EN RESUMEN PODEMOS MENCIONAR QUE A PESAR DE LOS PROBLEMAS QUE SE HAN DADO EN ESTE TRIMESTRE HEMOS PODIDO SALIR ABANTES TRATANDO DE SOLUCIONAR LOS PROBLEMAS Y PODER SATISFACER LAS NECESIDADES DE TRANSPORTE DE TODAS LAS UNIDADES DE LA MUNICIPALIDAD, SITUACION QUE SE HA PODIDO SALIR CON EL TRABAJO EN EQUIPO DE  TODOS LOS COMPAÑEROS DE LA UNIDAD.  </a:t>
            </a:r>
            <a:endParaRPr lang="es-SV" sz="2000" dirty="0"/>
          </a:p>
        </p:txBody>
      </p:sp>
    </p:spTree>
    <p:extLst>
      <p:ext uri="{BB962C8B-B14F-4D97-AF65-F5344CB8AC3E}">
        <p14:creationId xmlns:p14="http://schemas.microsoft.com/office/powerpoint/2010/main" val="4210543897"/>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
  <TotalTime>2492</TotalTime>
  <Words>476</Words>
  <Application>Microsoft Office PowerPoint</Application>
  <PresentationFormat>Presentación en pantalla (4:3)</PresentationFormat>
  <Paragraphs>56</Paragraphs>
  <Slides>12</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12</vt:i4>
      </vt:variant>
    </vt:vector>
  </HeadingPairs>
  <TitlesOfParts>
    <vt:vector size="19" baseType="lpstr">
      <vt:lpstr>Adobe Gothic Std B</vt:lpstr>
      <vt:lpstr>Adobe Heiti Std R</vt:lpstr>
      <vt:lpstr>Algerian</vt:lpstr>
      <vt:lpstr>Arial</vt:lpstr>
      <vt:lpstr>Trebuchet MS</vt:lpstr>
      <vt:lpstr>Wingdings 3</vt:lpstr>
      <vt:lpstr>Faceta</vt:lpstr>
      <vt:lpstr>Presentación de PowerPoint</vt:lpstr>
      <vt:lpstr>INDICE</vt:lpstr>
      <vt:lpstr>DEPARTAMENTO DE TRANSPORTE INTRODUCCION</vt:lpstr>
      <vt:lpstr>RESPONSABILIDADES Y FUNCIONES ASOCIADOS AL PUESTO </vt:lpstr>
      <vt:lpstr>RESPONSABILIDADES Y FUNCIONES ASOCIADOS AL PUESTO</vt:lpstr>
      <vt:lpstr>ACTIVIDADES REALIZADAS DE JULIO A SEPTIEMBRE 2023       DEPARTAMENTO DE TRANSPORTE</vt:lpstr>
      <vt:lpstr>ACTIVIDADES REALIZADAS A SEPTIEMBRE 2023       DEPARTAMENTO DE TRANSPORTE</vt:lpstr>
      <vt:lpstr> PROPUESTA DE MEJORA</vt:lpstr>
      <vt:lpstr> RESUMEN</vt:lpstr>
      <vt:lpstr> CONCLUSION</vt:lpstr>
      <vt:lpstr>LOS LOGROS COLECTIVOS DEL DEPARTAMENTO DE TRANSPORTE ADMINISTRATIVO EN EQUIPO</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REF3</dc:creator>
  <cp:lastModifiedBy>Cesia Serrano</cp:lastModifiedBy>
  <cp:revision>166</cp:revision>
  <cp:lastPrinted>2021-12-21T19:48:31Z</cp:lastPrinted>
  <dcterms:created xsi:type="dcterms:W3CDTF">2017-12-18T15:55:17Z</dcterms:created>
  <dcterms:modified xsi:type="dcterms:W3CDTF">2023-10-06T21:00:14Z</dcterms:modified>
</cp:coreProperties>
</file>