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4" r:id="rId1"/>
  </p:sldMasterIdLst>
  <p:sldIdLst>
    <p:sldId id="256" r:id="rId2"/>
    <p:sldId id="290" r:id="rId3"/>
    <p:sldId id="289" r:id="rId4"/>
    <p:sldId id="258" r:id="rId5"/>
    <p:sldId id="284" r:id="rId6"/>
    <p:sldId id="285" r:id="rId7"/>
    <p:sldId id="286" r:id="rId8"/>
    <p:sldId id="291" r:id="rId9"/>
    <p:sldId id="271" r:id="rId10"/>
    <p:sldId id="287" r:id="rId11"/>
    <p:sldId id="288" r:id="rId12"/>
    <p:sldId id="292" r:id="rId13"/>
    <p:sldId id="263" r:id="rId14"/>
    <p:sldId id="262" r:id="rId15"/>
  </p:sldIdLst>
  <p:sldSz cx="9144000" cy="6858000" type="screen4x3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5DCF25F3-C903-4865-9684-C2540A554E31}">
          <p14:sldIdLst>
            <p14:sldId id="256"/>
            <p14:sldId id="290"/>
            <p14:sldId id="289"/>
            <p14:sldId id="258"/>
            <p14:sldId id="284"/>
            <p14:sldId id="285"/>
            <p14:sldId id="286"/>
            <p14:sldId id="291"/>
            <p14:sldId id="271"/>
            <p14:sldId id="287"/>
            <p14:sldId id="288"/>
            <p14:sldId id="292"/>
            <p14:sldId id="263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C07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86323" autoAdjust="0"/>
  </p:normalViewPr>
  <p:slideViewPr>
    <p:cSldViewPr>
      <p:cViewPr varScale="1">
        <p:scale>
          <a:sx n="71" d="100"/>
          <a:sy n="71" d="100"/>
        </p:scale>
        <p:origin x="140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2" y="42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050"/>
              <a:t>EMPLEADOS</a:t>
            </a:r>
            <a:r>
              <a:rPr lang="es-ES" sz="1050" baseline="0"/>
              <a:t> QUE HAN RENUNCIADO EN LA MUNICIPALIDAD DE JULIO  A  SEPTIEMBRE DE 2023</a:t>
            </a:r>
            <a:endParaRPr lang="es-ES" sz="105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SV"/>
        </a:p>
      </c:txPr>
    </c:title>
    <c:autoTitleDeleted val="0"/>
    <c:plotArea>
      <c:layout>
        <c:manualLayout>
          <c:layoutTarget val="inner"/>
          <c:xMode val="edge"/>
          <c:yMode val="edge"/>
          <c:x val="6.4483814523184607E-2"/>
          <c:y val="0.18097222222222226"/>
          <c:w val="0.8966272965879265"/>
          <c:h val="0.614984324876057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Hoja1!$L$3</c:f>
              <c:strCache>
                <c:ptCount val="1"/>
                <c:pt idx="0">
                  <c:v>FEMENINO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Hoja1!$K$4:$K$6</c:f>
              <c:strCache>
                <c:ptCount val="3"/>
                <c:pt idx="0">
                  <c:v>Julio</c:v>
                </c:pt>
                <c:pt idx="1">
                  <c:v>Agosto</c:v>
                </c:pt>
                <c:pt idx="2">
                  <c:v>Septiembre</c:v>
                </c:pt>
              </c:strCache>
            </c:strRef>
          </c:cat>
          <c:val>
            <c:numRef>
              <c:f>Hoja1!$L$4:$L$6</c:f>
              <c:numCache>
                <c:formatCode>General</c:formatCode>
                <c:ptCount val="3"/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9F-4827-B712-94986CC46074}"/>
            </c:ext>
          </c:extLst>
        </c:ser>
        <c:ser>
          <c:idx val="1"/>
          <c:order val="1"/>
          <c:tx>
            <c:strRef>
              <c:f>Hoja1!$M$3</c:f>
              <c:strCache>
                <c:ptCount val="1"/>
                <c:pt idx="0">
                  <c:v>MASCULINO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Hoja1!$K$4:$K$6</c:f>
              <c:strCache>
                <c:ptCount val="3"/>
                <c:pt idx="0">
                  <c:v>Julio</c:v>
                </c:pt>
                <c:pt idx="1">
                  <c:v>Agosto</c:v>
                </c:pt>
                <c:pt idx="2">
                  <c:v>Septiembre</c:v>
                </c:pt>
              </c:strCache>
            </c:strRef>
          </c:cat>
          <c:val>
            <c:numRef>
              <c:f>Hoja1!$M$4:$M$6</c:f>
              <c:numCache>
                <c:formatCode>General</c:formatCode>
                <c:ptCount val="3"/>
                <c:pt idx="0">
                  <c:v>5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9F-4827-B712-94986CC46074}"/>
            </c:ext>
          </c:extLst>
        </c:ser>
        <c:ser>
          <c:idx val="2"/>
          <c:order val="2"/>
          <c:tx>
            <c:strRef>
              <c:f>Hoja1!$N$3</c:f>
              <c:strCache>
                <c:ptCount val="1"/>
                <c:pt idx="0">
                  <c:v>TOTAL EMPLEADOS QUE HAN RENUNCIADO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Hoja1!$K$4:$K$6</c:f>
              <c:strCache>
                <c:ptCount val="3"/>
                <c:pt idx="0">
                  <c:v>Julio</c:v>
                </c:pt>
                <c:pt idx="1">
                  <c:v>Agosto</c:v>
                </c:pt>
                <c:pt idx="2">
                  <c:v>Septiembre</c:v>
                </c:pt>
              </c:strCache>
            </c:strRef>
          </c:cat>
          <c:val>
            <c:numRef>
              <c:f>Hoja1!$N$4:$N$6</c:f>
              <c:numCache>
                <c:formatCode>General</c:formatCode>
                <c:ptCount val="3"/>
                <c:pt idx="0">
                  <c:v>5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9F-4827-B712-94986CC4607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47341704"/>
        <c:axId val="247344448"/>
      </c:barChart>
      <c:catAx>
        <c:axId val="247341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247344448"/>
        <c:crosses val="autoZero"/>
        <c:auto val="1"/>
        <c:lblAlgn val="ctr"/>
        <c:lblOffset val="100"/>
        <c:noMultiLvlLbl val="0"/>
      </c:catAx>
      <c:valAx>
        <c:axId val="24734444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7341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SV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DB1E3D8-5524-4FCE-B039-F086C27046DC}" type="datetimeFigureOut">
              <a:rPr lang="es-ES" smtClean="0"/>
              <a:t>04/10/2023</a:t>
            </a:fld>
            <a:endParaRPr lang="es-ES" dirty="0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 dirty="0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E3D8-5524-4FCE-B039-F086C27046DC}" type="datetimeFigureOut">
              <a:rPr lang="es-ES" smtClean="0"/>
              <a:t>04/10/2023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E3D8-5524-4FCE-B039-F086C27046DC}" type="datetimeFigureOut">
              <a:rPr lang="es-ES" smtClean="0"/>
              <a:t>04/10/2023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E3D8-5524-4FCE-B039-F086C27046DC}" type="datetimeFigureOut">
              <a:rPr lang="es-ES" smtClean="0"/>
              <a:t>04/10/2023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E3D8-5524-4FCE-B039-F086C27046DC}" type="datetimeFigureOut">
              <a:rPr lang="es-ES" smtClean="0"/>
              <a:t>04/10/2023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E3D8-5524-4FCE-B039-F086C27046DC}" type="datetimeFigureOut">
              <a:rPr lang="es-ES" smtClean="0"/>
              <a:t>04/10/2023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E3D8-5524-4FCE-B039-F086C27046DC}" type="datetimeFigureOut">
              <a:rPr lang="es-ES" smtClean="0"/>
              <a:t>04/10/2023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E3D8-5524-4FCE-B039-F086C27046DC}" type="datetimeFigureOut">
              <a:rPr lang="es-ES" smtClean="0"/>
              <a:t>04/10/2023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E3D8-5524-4FCE-B039-F086C27046DC}" type="datetimeFigureOut">
              <a:rPr lang="es-ES" smtClean="0"/>
              <a:t>04/10/2023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9DB1E3D8-5524-4FCE-B039-F086C27046DC}" type="datetimeFigureOut">
              <a:rPr lang="es-ES" smtClean="0"/>
              <a:t>04/10/2023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DB1E3D8-5524-4FCE-B039-F086C27046DC}" type="datetimeFigureOut">
              <a:rPr lang="es-ES" smtClean="0"/>
              <a:t>04/10/2023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accent6">
                <a:lumMod val="60000"/>
                <a:lumOff val="4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25839">
              <a:schemeClr val="accent5">
                <a:lumMod val="60000"/>
                <a:lumOff val="40000"/>
              </a:schemeClr>
            </a:gs>
            <a:gs pos="100000">
              <a:schemeClr val="accent5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DB1E3D8-5524-4FCE-B039-F086C27046DC}" type="datetimeFigureOut">
              <a:rPr lang="es-ES" smtClean="0"/>
              <a:t>04/10/2023</a:t>
            </a:fld>
            <a:endParaRPr lang="es-ES" dirty="0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 dirty="0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731963" cy="1725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492500" y="2264772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endParaRPr lang="es-ES" sz="2000" dirty="0">
              <a:solidFill>
                <a:prstClr val="black"/>
              </a:solidFill>
              <a:latin typeface="Adobe Gothic Std B" pitchFamily="34" charset="-128"/>
              <a:ea typeface="Adobe Gothic Std B" pitchFamily="34" charset="-128"/>
              <a:cs typeface="+mj-cs"/>
            </a:endParaRPr>
          </a:p>
          <a:p>
            <a:pPr lvl="0" algn="ctr">
              <a:spcBef>
                <a:spcPct val="0"/>
              </a:spcBef>
            </a:pPr>
            <a:endParaRPr lang="es-ES" sz="2000" dirty="0">
              <a:solidFill>
                <a:prstClr val="black"/>
              </a:solidFill>
              <a:latin typeface="Adobe Gothic Std B" pitchFamily="34" charset="-128"/>
              <a:ea typeface="Adobe Gothic Std B" pitchFamily="34" charset="-128"/>
              <a:cs typeface="+mj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416607" y="1340768"/>
            <a:ext cx="490042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dirty="0">
                <a:ln w="11430"/>
                <a:solidFill>
                  <a:srgbClr val="0D0C07"/>
                </a:solidFill>
                <a:latin typeface="Adobe Heiti Std R" pitchFamily="34" charset="-128"/>
                <a:ea typeface="Adobe Heiti Std R" pitchFamily="34" charset="-128"/>
              </a:rPr>
              <a:t>MEMORIA DE LABORES </a:t>
            </a:r>
          </a:p>
          <a:p>
            <a:pPr algn="ctr"/>
            <a:r>
              <a:rPr lang="es-ES" sz="2800" b="1" dirty="0">
                <a:ln w="11430"/>
                <a:solidFill>
                  <a:srgbClr val="0D0C07"/>
                </a:solidFill>
                <a:latin typeface="Adobe Heiti Std R" pitchFamily="34" charset="-128"/>
                <a:ea typeface="Adobe Heiti Std R" pitchFamily="34" charset="-128"/>
              </a:rPr>
              <a:t>TERCER TRIMESTRE 2023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2494848" y="3284984"/>
            <a:ext cx="4445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</a:rPr>
              <a:t>INFORME DE LOGROS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1547664" y="4603135"/>
            <a:ext cx="633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11430"/>
                <a:solidFill>
                  <a:srgbClr val="0D0C07"/>
                </a:solidFill>
                <a:latin typeface="Adobe Heiti Std R" pitchFamily="34" charset="-128"/>
                <a:ea typeface="Adobe Heiti Std R" pitchFamily="34" charset="-128"/>
              </a:rPr>
              <a:t>RECURSOS HUMANOS</a:t>
            </a:r>
          </a:p>
          <a:p>
            <a:pPr algn="ctr"/>
            <a:endParaRPr lang="es-ES" sz="3200" b="1" dirty="0">
              <a:ln w="11430"/>
              <a:solidFill>
                <a:srgbClr val="0D0C07"/>
              </a:solidFill>
              <a:latin typeface="Adobe Heiti Std R" pitchFamily="34" charset="-128"/>
              <a:ea typeface="Adobe Heiti Std R" pitchFamily="34" charset="-128"/>
            </a:endParaRPr>
          </a:p>
          <a:p>
            <a:pPr algn="ctr"/>
            <a:endParaRPr lang="es-ES" sz="3200" b="1" dirty="0">
              <a:ln w="11430"/>
              <a:solidFill>
                <a:srgbClr val="0D0C07"/>
              </a:solidFill>
              <a:latin typeface="Adobe Heiti Std R" pitchFamily="34" charset="-128"/>
              <a:ea typeface="Adobe Heiti Std R" pitchFamily="34" charset="-128"/>
            </a:endParaRPr>
          </a:p>
          <a:p>
            <a:r>
              <a:rPr lang="es-ES" sz="1200" b="1" dirty="0" err="1">
                <a:ln w="11430"/>
                <a:solidFill>
                  <a:srgbClr val="0D0C07"/>
                </a:solidFill>
                <a:latin typeface="Adobe Heiti Std R" pitchFamily="34" charset="-128"/>
                <a:ea typeface="Adobe Heiti Std R" pitchFamily="34" charset="-128"/>
              </a:rPr>
              <a:t>Tec</a:t>
            </a:r>
            <a:r>
              <a:rPr lang="es-ES" sz="1200" b="1" dirty="0">
                <a:ln w="11430"/>
                <a:solidFill>
                  <a:srgbClr val="0D0C07"/>
                </a:solidFill>
                <a:latin typeface="Adobe Heiti Std R" pitchFamily="34" charset="-128"/>
                <a:ea typeface="Adobe Heiti Std R" pitchFamily="34" charset="-128"/>
              </a:rPr>
              <a:t>. Rut Evelin </a:t>
            </a:r>
            <a:r>
              <a:rPr lang="es-ES" sz="1200" b="1" dirty="0" err="1">
                <a:ln w="11430"/>
                <a:solidFill>
                  <a:srgbClr val="0D0C07"/>
                </a:solidFill>
                <a:latin typeface="Adobe Heiti Std R" pitchFamily="34" charset="-128"/>
                <a:ea typeface="Adobe Heiti Std R" pitchFamily="34" charset="-128"/>
              </a:rPr>
              <a:t>Anzora</a:t>
            </a:r>
            <a:r>
              <a:rPr lang="es-ES" sz="1200" b="1" dirty="0">
                <a:ln w="11430"/>
                <a:solidFill>
                  <a:srgbClr val="0D0C07"/>
                </a:solidFill>
                <a:latin typeface="Adobe Heiti Std R" pitchFamily="34" charset="-128"/>
                <a:ea typeface="Adobe Heiti Std R" pitchFamily="34" charset="-128"/>
              </a:rPr>
              <a:t> de </a:t>
            </a:r>
            <a:r>
              <a:rPr lang="es-ES" sz="1200" b="1" dirty="0" err="1">
                <a:ln w="11430"/>
                <a:solidFill>
                  <a:srgbClr val="0D0C07"/>
                </a:solidFill>
                <a:latin typeface="Adobe Heiti Std R" pitchFamily="34" charset="-128"/>
                <a:ea typeface="Adobe Heiti Std R" pitchFamily="34" charset="-128"/>
              </a:rPr>
              <a:t>Rodriguez</a:t>
            </a:r>
            <a:endParaRPr lang="es-ES" sz="1200" b="1" dirty="0">
              <a:ln w="11430"/>
              <a:solidFill>
                <a:srgbClr val="0D0C07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pic>
        <p:nvPicPr>
          <p:cNvPr id="1026" name="Picture 2" descr="C:\Users\REF3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045" y="2799512"/>
            <a:ext cx="3281908" cy="1619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216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dirty="0"/>
              <a:t>Se Realizó la entrega de resultados de exámenes de laboratorio del Programa de Prevención de Riesgo a Empleados del Edificio Administrativo.-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068" y="1345630"/>
            <a:ext cx="3312368" cy="222738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018" y="1386274"/>
            <a:ext cx="3300641" cy="211473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3795629"/>
            <a:ext cx="3168352" cy="221081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6018" y="3795629"/>
            <a:ext cx="3490358" cy="219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1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143" y="1417638"/>
            <a:ext cx="3610744" cy="2227386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90646" y="47667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Se realizó la entrega de </a:t>
            </a:r>
            <a:r>
              <a:rPr lang="es-ES" sz="2800" dirty="0" err="1"/>
              <a:t>Gift</a:t>
            </a:r>
            <a:r>
              <a:rPr lang="es-ES" sz="2800" dirty="0"/>
              <a:t> </a:t>
            </a:r>
            <a:r>
              <a:rPr lang="es-ES" sz="2800" dirty="0" err="1"/>
              <a:t>Card</a:t>
            </a:r>
            <a:r>
              <a:rPr lang="es-ES" sz="2800" dirty="0"/>
              <a:t> celebración del día del Empleado Municipal.-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446" y="1471162"/>
            <a:ext cx="3782978" cy="217386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861048"/>
            <a:ext cx="3740856" cy="237626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446" y="3861048"/>
            <a:ext cx="378297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35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  <a:p>
            <a:r>
              <a:rPr lang="es-ES"/>
              <a:t>Hemos </a:t>
            </a:r>
            <a:r>
              <a:rPr lang="es-ES" dirty="0"/>
              <a:t>estado trabajando en el cumplimiento de las actividades de la unidad en bienestar de los empleados de la Municipalidad.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CONCLUSION.</a:t>
            </a:r>
          </a:p>
        </p:txBody>
      </p:sp>
    </p:spTree>
    <p:extLst>
      <p:ext uri="{BB962C8B-B14F-4D97-AF65-F5344CB8AC3E}">
        <p14:creationId xmlns:p14="http://schemas.microsoft.com/office/powerpoint/2010/main" val="3870772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2656"/>
            <a:ext cx="5400599" cy="56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8952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1115616" y="2060848"/>
            <a:ext cx="7467600" cy="3412976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es-ES" sz="9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GRACIAS…</a:t>
            </a:r>
          </a:p>
        </p:txBody>
      </p:sp>
    </p:spTree>
    <p:extLst>
      <p:ext uri="{BB962C8B-B14F-4D97-AF65-F5344CB8AC3E}">
        <p14:creationId xmlns:p14="http://schemas.microsoft.com/office/powerpoint/2010/main" val="3546961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I. Introducción</a:t>
            </a:r>
          </a:p>
          <a:p>
            <a:r>
              <a:rPr lang="es-ES" dirty="0"/>
              <a:t>II. Renuncias Voluntarias</a:t>
            </a:r>
          </a:p>
          <a:p>
            <a:r>
              <a:rPr lang="es-ES" dirty="0"/>
              <a:t>III. Permisos sin Goce de sueldo</a:t>
            </a:r>
          </a:p>
          <a:p>
            <a:r>
              <a:rPr lang="es-ES" dirty="0"/>
              <a:t>IV. Total de empleados según planilla</a:t>
            </a:r>
          </a:p>
          <a:p>
            <a:r>
              <a:rPr lang="es-ES" dirty="0"/>
              <a:t>V. Entrega de cheques a empleados por    fallecimiento de madre/padre</a:t>
            </a:r>
          </a:p>
          <a:p>
            <a:r>
              <a:rPr lang="es-ES" dirty="0"/>
              <a:t>VI. Entrega de resultados de exámenes de laboratorios a empleados</a:t>
            </a:r>
          </a:p>
          <a:p>
            <a:r>
              <a:rPr lang="es-ES" dirty="0"/>
              <a:t>VII. Entrega de </a:t>
            </a:r>
            <a:r>
              <a:rPr lang="es-ES" dirty="0" err="1"/>
              <a:t>Gift</a:t>
            </a:r>
            <a:r>
              <a:rPr lang="es-ES" dirty="0"/>
              <a:t> </a:t>
            </a:r>
            <a:r>
              <a:rPr lang="es-ES" dirty="0" err="1"/>
              <a:t>Card</a:t>
            </a:r>
            <a:r>
              <a:rPr lang="es-ES" dirty="0"/>
              <a:t> a empleados por el día del empleado Municipal</a:t>
            </a:r>
          </a:p>
          <a:p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s-ES" dirty="0"/>
            </a:br>
            <a:r>
              <a:rPr lang="es-ES" dirty="0"/>
              <a:t>ÍNDICE</a:t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7184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es-ES" dirty="0"/>
          </a:p>
          <a:p>
            <a:pPr algn="just"/>
            <a:r>
              <a:rPr lang="es-ES" dirty="0"/>
              <a:t>La presente Memoria de Labores contiene de manera resumida las principales</a:t>
            </a:r>
          </a:p>
          <a:p>
            <a:pPr algn="just"/>
            <a:r>
              <a:rPr lang="es-ES" dirty="0"/>
              <a:t>actividades realizadas correspondiente al tercer trimestre (julio, agosto y septiembre de 2023) de la Unidad de Recursos Humanos.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INTRODUCCION.-</a:t>
            </a:r>
          </a:p>
        </p:txBody>
      </p:sp>
    </p:spTree>
    <p:extLst>
      <p:ext uri="{BB962C8B-B14F-4D97-AF65-F5344CB8AC3E}">
        <p14:creationId xmlns:p14="http://schemas.microsoft.com/office/powerpoint/2010/main" val="3109475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9712" y="385297"/>
            <a:ext cx="5783975" cy="1066130"/>
          </a:xfrm>
        </p:spPr>
        <p:txBody>
          <a:bodyPr>
            <a:no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CONTRATACIONES DE PERSONAL DE  </a:t>
            </a:r>
            <a:r>
              <a:rPr lang="es-ES" sz="1800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JULIO </a:t>
            </a:r>
            <a:r>
              <a:rPr lang="es-ES" sz="18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s-ES" sz="1800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A SEPTIEMBRE</a:t>
            </a:r>
            <a:r>
              <a:rPr lang="es-ES" sz="18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 DE 2023.-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16632"/>
            <a:ext cx="1444625" cy="6461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0" y="0"/>
            <a:ext cx="1152128" cy="762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79712" y="1411625"/>
            <a:ext cx="5975315" cy="21993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3717032"/>
            <a:ext cx="4572396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05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400" dirty="0"/>
              <a:t>RENUNCIAS VOLUNTARIAS DE JULIO A SEPTIEMBRE  DE 2023.-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2224919"/>
              </p:ext>
            </p:extLst>
          </p:nvPr>
        </p:nvGraphicFramePr>
        <p:xfrm>
          <a:off x="2387718" y="1484784"/>
          <a:ext cx="4920586" cy="1872208"/>
        </p:xfrm>
        <a:graphic>
          <a:graphicData uri="http://schemas.openxmlformats.org/drawingml/2006/table">
            <a:tbl>
              <a:tblPr/>
              <a:tblGrid>
                <a:gridCol w="932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1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68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EMPLEADOS QUE HAN RENUNCIADO EN LA MUNICIPALIDAD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207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FEMENINO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MASCULINO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EMPLEADOS QUE HAN RENUNCIADO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Agosto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Septiembre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0253270"/>
              </p:ext>
            </p:extLst>
          </p:nvPr>
        </p:nvGraphicFramePr>
        <p:xfrm>
          <a:off x="2627784" y="364502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2639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20" y="1390972"/>
            <a:ext cx="5256584" cy="18002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1800" dirty="0"/>
              <a:t>EMPLEADOS CON PERMISO SIN GOCE DE SUELDO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3501008"/>
            <a:ext cx="5112567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28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b="0" dirty="0"/>
              <a:t>TOTAL DE EMPLEADOS SEGÚN PLANILLA DE JULIO A SEPTIEMBRE DE 2023-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729" y="1395668"/>
            <a:ext cx="5112568" cy="19613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3573016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21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1. Entrega de cheques a empleados por gastos funerarios por fallecimiento de madre/padre de parte del seguro de vida</a:t>
            </a:r>
          </a:p>
          <a:p>
            <a:r>
              <a:rPr lang="es-ES" dirty="0"/>
              <a:t>2. Entrega de exámenes de laboratorios a empleados Municipales</a:t>
            </a:r>
          </a:p>
          <a:p>
            <a:r>
              <a:rPr lang="es-ES" dirty="0"/>
              <a:t>3. Entrega de </a:t>
            </a:r>
            <a:r>
              <a:rPr lang="es-ES" dirty="0" err="1"/>
              <a:t>Gift</a:t>
            </a:r>
            <a:r>
              <a:rPr lang="es-ES" dirty="0"/>
              <a:t> </a:t>
            </a:r>
            <a:r>
              <a:rPr lang="es-ES" dirty="0" err="1"/>
              <a:t>Card</a:t>
            </a:r>
            <a:r>
              <a:rPr lang="es-ES" dirty="0"/>
              <a:t> a empleados día del empleado Municipal.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s-ES" dirty="0"/>
            </a:br>
            <a:r>
              <a:rPr lang="es-ES" dirty="0"/>
              <a:t>ACTIVIDADES REALIZADAS.</a:t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66450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4207"/>
          </a:xfrm>
        </p:spPr>
        <p:txBody>
          <a:bodyPr>
            <a:normAutofit/>
          </a:bodyPr>
          <a:lstStyle/>
          <a:p>
            <a:pPr algn="ctr"/>
            <a:r>
              <a:rPr lang="es-ES" sz="1100" dirty="0">
                <a:solidFill>
                  <a:schemeClr val="tx1"/>
                </a:solidFill>
              </a:rPr>
              <a:t>SE ENTREGO CHEQUES POR PAGO DE GASTOS FUNERARIOS  Y GASTOS HOSPITALARIOS POR PAGO DEL SEGURO DE VIDA</a:t>
            </a:r>
            <a:r>
              <a:rPr lang="es-ES" sz="1200" dirty="0">
                <a:solidFill>
                  <a:schemeClr val="tx1"/>
                </a:solidFill>
              </a:rPr>
              <a:t>”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1" y="29526"/>
            <a:ext cx="721667" cy="111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-107063"/>
            <a:ext cx="137928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95" y="980728"/>
            <a:ext cx="2584928" cy="259228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295" y="980728"/>
            <a:ext cx="2517866" cy="259228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6771" y="1012622"/>
            <a:ext cx="2542252" cy="256039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862" y="3857336"/>
            <a:ext cx="2584928" cy="234589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9118" y="3824836"/>
            <a:ext cx="2437681" cy="248448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8886" y="3854383"/>
            <a:ext cx="2505673" cy="234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600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2471</TotalTime>
  <Words>321</Words>
  <Application>Microsoft Office PowerPoint</Application>
  <PresentationFormat>Presentación en pantalla (4:3)</PresentationFormat>
  <Paragraphs>52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Adobe Gothic Std B</vt:lpstr>
      <vt:lpstr>Adobe Heiti Std R</vt:lpstr>
      <vt:lpstr>Calibri</vt:lpstr>
      <vt:lpstr>Lucida Sans Unicode</vt:lpstr>
      <vt:lpstr>Verdana</vt:lpstr>
      <vt:lpstr>Wingdings 2</vt:lpstr>
      <vt:lpstr>Wingdings 3</vt:lpstr>
      <vt:lpstr>Concurrencia</vt:lpstr>
      <vt:lpstr>Presentación de PowerPoint</vt:lpstr>
      <vt:lpstr> ÍNDICE </vt:lpstr>
      <vt:lpstr>INTRODUCCION.-</vt:lpstr>
      <vt:lpstr>CONTRATACIONES DE PERSONAL DE  JULIO  A SEPTIEMBRE DE 2023.-</vt:lpstr>
      <vt:lpstr>RENUNCIAS VOLUNTARIAS DE JULIO A SEPTIEMBRE  DE 2023.-</vt:lpstr>
      <vt:lpstr>EMPLEADOS CON PERMISO SIN GOCE DE SUELDO</vt:lpstr>
      <vt:lpstr>TOTAL DE EMPLEADOS SEGÚN PLANILLA DE JULIO A SEPTIEMBRE DE 2023-</vt:lpstr>
      <vt:lpstr> ACTIVIDADES REALIZADAS. </vt:lpstr>
      <vt:lpstr>SE ENTREGO CHEQUES POR PAGO DE GASTOS FUNERARIOS  Y GASTOS HOSPITALARIOS POR PAGO DEL SEGURO DE VIDA”</vt:lpstr>
      <vt:lpstr>Se Realizó la entrega de resultados de exámenes de laboratorio del Programa de Prevención de Riesgo a Empleados del Edificio Administrativo.-</vt:lpstr>
      <vt:lpstr>Se realizó la entrega de Gift Card celebración del día del Empleado Municipal.-</vt:lpstr>
      <vt:lpstr>CONCLUSION.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REF3</dc:creator>
  <cp:lastModifiedBy>Cesia Serrano</cp:lastModifiedBy>
  <cp:revision>153</cp:revision>
  <cp:lastPrinted>2023-01-23T17:15:44Z</cp:lastPrinted>
  <dcterms:created xsi:type="dcterms:W3CDTF">2017-12-18T15:55:17Z</dcterms:created>
  <dcterms:modified xsi:type="dcterms:W3CDTF">2023-10-04T21:14:28Z</dcterms:modified>
</cp:coreProperties>
</file>