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sldIdLst>
    <p:sldId id="256" r:id="rId2"/>
    <p:sldId id="258" r:id="rId3"/>
    <p:sldId id="284" r:id="rId4"/>
    <p:sldId id="285" r:id="rId5"/>
    <p:sldId id="286" r:id="rId6"/>
    <p:sldId id="271" r:id="rId7"/>
    <p:sldId id="287" r:id="rId8"/>
    <p:sldId id="288" r:id="rId9"/>
    <p:sldId id="263" r:id="rId10"/>
    <p:sldId id="262" r:id="rId11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DCF25F3-C903-4865-9684-C2540A554E31}">
          <p14:sldIdLst>
            <p14:sldId id="256"/>
            <p14:sldId id="258"/>
            <p14:sldId id="284"/>
            <p14:sldId id="285"/>
            <p14:sldId id="286"/>
            <p14:sldId id="271"/>
            <p14:sldId id="287"/>
            <p14:sldId id="288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C0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86323" autoAdjust="0"/>
  </p:normalViewPr>
  <p:slideViewPr>
    <p:cSldViewPr>
      <p:cViewPr varScale="1">
        <p:scale>
          <a:sx n="70" d="100"/>
          <a:sy n="70" d="100"/>
        </p:scale>
        <p:origin x="14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4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6">
                <a:lumMod val="60000"/>
                <a:lumOff val="4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25839">
              <a:schemeClr val="accent5">
                <a:lumMod val="60000"/>
                <a:lumOff val="40000"/>
              </a:schemeClr>
            </a:gs>
            <a:gs pos="100000">
              <a:schemeClr val="accent5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DB1E3D8-5524-4FCE-B039-F086C27046DC}" type="datetimeFigureOut">
              <a:rPr lang="es-ES" smtClean="0"/>
              <a:t>14/07/2023</a:t>
            </a:fld>
            <a:endParaRPr lang="es-E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386B18F-A43F-4713-9D3F-660D50B8961A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731963" cy="172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92500" y="2264772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es-ES" sz="2000" dirty="0">
              <a:solidFill>
                <a:prstClr val="black"/>
              </a:solidFill>
              <a:latin typeface="Adobe Gothic Std B" pitchFamily="34" charset="-128"/>
              <a:ea typeface="Adobe Gothic Std B" pitchFamily="34" charset="-128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es-ES" sz="2000" dirty="0">
              <a:solidFill>
                <a:prstClr val="black"/>
              </a:solidFill>
              <a:latin typeface="Adobe Gothic Std B" pitchFamily="34" charset="-128"/>
              <a:ea typeface="Adobe Gothic Std B" pitchFamily="34" charset="-128"/>
              <a:cs typeface="+mj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85308" y="2060848"/>
            <a:ext cx="6973384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4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INFORME DE LABORES 2023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494848" y="3284984"/>
            <a:ext cx="444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INFORME DE LOGROS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547664" y="4603135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RECURSOS HUMANOS</a:t>
            </a:r>
          </a:p>
          <a:p>
            <a:pPr algn="ctr"/>
            <a:endParaRPr lang="es-ES" sz="3200" b="1" dirty="0">
              <a:ln w="11430"/>
              <a:solidFill>
                <a:srgbClr val="0D0C07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 algn="ctr"/>
            <a:endParaRPr lang="es-ES" sz="3200" b="1" dirty="0">
              <a:ln w="11430"/>
              <a:solidFill>
                <a:srgbClr val="0D0C07"/>
              </a:solidFill>
              <a:latin typeface="Adobe Heiti Std R" pitchFamily="34" charset="-128"/>
              <a:ea typeface="Adobe Heiti Std R" pitchFamily="34" charset="-128"/>
            </a:endParaRPr>
          </a:p>
          <a:p>
            <a:r>
              <a:rPr lang="es-ES" sz="1200" b="1" dirty="0">
                <a:ln w="11430"/>
                <a:solidFill>
                  <a:srgbClr val="0D0C07"/>
                </a:solidFill>
                <a:latin typeface="Adobe Heiti Std R" pitchFamily="34" charset="-128"/>
                <a:ea typeface="Adobe Heiti Std R" pitchFamily="34" charset="-128"/>
              </a:rPr>
              <a:t>Jefa de RRHH</a:t>
            </a:r>
          </a:p>
        </p:txBody>
      </p:sp>
      <p:pic>
        <p:nvPicPr>
          <p:cNvPr id="1026" name="Picture 2" descr="C:\Users\REF3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5" y="2799512"/>
            <a:ext cx="3281908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1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115616" y="2060848"/>
            <a:ext cx="7467600" cy="3412976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s-ES" sz="9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GRACIAS…</a:t>
            </a:r>
          </a:p>
        </p:txBody>
      </p:sp>
    </p:spTree>
    <p:extLst>
      <p:ext uri="{BB962C8B-B14F-4D97-AF65-F5344CB8AC3E}">
        <p14:creationId xmlns:p14="http://schemas.microsoft.com/office/powerpoint/2010/main" val="35469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385297"/>
            <a:ext cx="5783975" cy="1066130"/>
          </a:xfrm>
        </p:spPr>
        <p:txBody>
          <a:bodyPr>
            <a:no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CONTRATACIONES, RENUNCIAS VOLUNTARIAS DE  </a:t>
            </a:r>
            <a:r>
              <a:rPr lang="es-ES" sz="18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	ABRIL </a:t>
            </a:r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s-ES" sz="1800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A JUNIO</a:t>
            </a:r>
            <a:r>
              <a:rPr lang="es-ES" sz="18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 DE 2023.-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444625" cy="6461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" y="0"/>
            <a:ext cx="1152128" cy="76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1186" y="1451427"/>
            <a:ext cx="5381025" cy="19837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186" y="3645024"/>
            <a:ext cx="5381025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0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/>
              <a:t>RENUNCIAS VOLUNTARIAS DE ABRIL A JUNIO DE 2023.-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556792"/>
            <a:ext cx="4680520" cy="16033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717" y="3501008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3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390972"/>
            <a:ext cx="5256584" cy="18002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1800" dirty="0"/>
              <a:t>EMPLEADOS CON PERMISO SIN GOCE DE SUELDO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501008"/>
            <a:ext cx="511256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2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493" y="1417638"/>
            <a:ext cx="3717013" cy="174656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0" dirty="0"/>
              <a:t>TOTAL DE EMPLEADOS SEGÚN PLANILLA DE ABRIL A JUNIO DE 2023-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4" y="3501008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207"/>
          </a:xfrm>
        </p:spPr>
        <p:txBody>
          <a:bodyPr>
            <a:normAutofit/>
          </a:bodyPr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SE ENTREGO CHEQUES POR PAGO DE GASTOS FUNERARIOS Y PAGO DEL SEGURO DE VIDA”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" y="29526"/>
            <a:ext cx="721667" cy="111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-107063"/>
            <a:ext cx="137928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1" y="1052845"/>
            <a:ext cx="2627604" cy="3164098"/>
          </a:xfrm>
          <a:prstGeom prst="rect">
            <a:avLst/>
          </a:prstGeom>
        </p:spPr>
      </p:pic>
      <p:pic>
        <p:nvPicPr>
          <p:cNvPr id="11" name="Imagen 10" descr="C:\Users\RRHH-AP\Downloads\20230704_1356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2376" b="7541"/>
          <a:stretch/>
        </p:blipFill>
        <p:spPr bwMode="auto">
          <a:xfrm rot="5400000">
            <a:off x="1919440" y="3576886"/>
            <a:ext cx="2376263" cy="3119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985" y="1067732"/>
            <a:ext cx="2643167" cy="26316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090" y="1094860"/>
            <a:ext cx="2403276" cy="26045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000" y="3946784"/>
            <a:ext cx="3077143" cy="23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286" y="1700808"/>
            <a:ext cx="5650042" cy="345638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Se Realizó la toma exámenes de laboratorio del Programa de Prevención de Riesgo a Empleados del Edificio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28934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1280550"/>
            <a:ext cx="2448272" cy="259228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200" dirty="0"/>
              <a:t>SE REALIZÓ LA ENTREGA DE CERTIFICADOS DEL SEGURO DE VIDA A EMPLEADOS MUNICIPALES</a:t>
            </a:r>
            <a:r>
              <a:rPr lang="es-ES" dirty="0"/>
              <a:t>.-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12" y="1280550"/>
            <a:ext cx="2808312" cy="2634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486" y="1333840"/>
            <a:ext cx="2717592" cy="24857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12" y="3979975"/>
            <a:ext cx="2808312" cy="27058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1" y="3982700"/>
            <a:ext cx="2376266" cy="27031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544" y="3993800"/>
            <a:ext cx="2663534" cy="27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400599" cy="56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952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</TotalTime>
  <Words>100</Words>
  <Application>Microsoft Office PowerPoint</Application>
  <PresentationFormat>Presentación en pantalla (4:3)</PresentationFormat>
  <Paragraphs>14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Adobe Gothic Std B</vt:lpstr>
      <vt:lpstr>Adobe Heiti Std R</vt:lpstr>
      <vt:lpstr>Lucida Sans Unicode</vt:lpstr>
      <vt:lpstr>Verdana</vt:lpstr>
      <vt:lpstr>Wingdings 2</vt:lpstr>
      <vt:lpstr>Wingdings 3</vt:lpstr>
      <vt:lpstr>Concurrencia</vt:lpstr>
      <vt:lpstr>Presentación de PowerPoint</vt:lpstr>
      <vt:lpstr>CONTRATACIONES, RENUNCIAS VOLUNTARIAS DE   ABRIL  A JUNIO DE 2023.-</vt:lpstr>
      <vt:lpstr>RENUNCIAS VOLUNTARIAS DE ABRIL A JUNIO DE 2023.-</vt:lpstr>
      <vt:lpstr>EMPLEADOS CON PERMISO SIN GOCE DE SUELDO</vt:lpstr>
      <vt:lpstr>TOTAL DE EMPLEADOS SEGÚN PLANILLA DE ABRIL A JUNIO DE 2023-</vt:lpstr>
      <vt:lpstr>SE ENTREGO CHEQUES POR PAGO DE GASTOS FUNERARIOS Y PAGO DEL SEGURO DE VIDA”</vt:lpstr>
      <vt:lpstr>Se Realizó la toma exámenes de laboratorio del Programa de Prevención de Riesgo a Empleados del Edificio Administrativo</vt:lpstr>
      <vt:lpstr>SE REALIZÓ LA ENTREGA DE CERTIFICADOS DEL SEGURO DE VIDA A EMPLEADOS MUNICIPALES.-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REF3</dc:creator>
  <cp:lastModifiedBy>UAIP APOPA</cp:lastModifiedBy>
  <cp:revision>143</cp:revision>
  <cp:lastPrinted>2023-01-23T17:15:44Z</cp:lastPrinted>
  <dcterms:created xsi:type="dcterms:W3CDTF">2017-12-18T15:55:17Z</dcterms:created>
  <dcterms:modified xsi:type="dcterms:W3CDTF">2023-07-14T19:42:19Z</dcterms:modified>
</cp:coreProperties>
</file>