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custDataLst>
    <p:tags r:id="rId11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96" y="-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97421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88498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933020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72126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56409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02760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97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48379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28266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92814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789487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2869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0145D-B78D-4BDF-8A4C-14290E617CA8}" type="datetimeFigureOut">
              <a:rPr lang="es-SV" smtClean="0"/>
              <a:pPr/>
              <a:t>10/06/2015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8E99E-E9AC-44AF-A595-8B5F7EB311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5223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770849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Evaluación ciudadana </a:t>
            </a:r>
            <a:endParaRPr lang="es-SV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38200" y="36565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000" dirty="0" smtClean="0"/>
              <a:t>Rendición de Cuentas MOP </a:t>
            </a:r>
          </a:p>
          <a:p>
            <a:pPr algn="ctr"/>
            <a:r>
              <a:rPr lang="es-SV" sz="4000" dirty="0" smtClean="0"/>
              <a:t>09 Junio 2015 </a:t>
            </a:r>
            <a:endParaRPr lang="es-SV" sz="40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4862" y="282695"/>
            <a:ext cx="2962275" cy="15621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02956" y="4907058"/>
            <a:ext cx="2031746" cy="120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0489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Femenino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Masculino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1743645437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103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50240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¿Recibió el informe de rendición de cuentas oportunamente?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7946814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2056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81314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¿El contenido del informe está escrito de la manera clara y resalta los aspectos importantes de la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3507303675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3080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33796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Durante la presentación del informe: ¿Las autoridades explicaron y justificaron las principales decisiones de su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1672676159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4104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8432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 informaron sobre los obstáculos o dificultades enfrentadas?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45172072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5128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297126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 han explicado con claridad el origen y uso de los recursos asignados?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3184484834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615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98014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¿Las autoridades dieron respuestas satisfactorias a la mayoría de las preguntas de la población?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344186936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7176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91917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Del 1 al 10 evalúe el evento de rendición de esta institución (1 valor minimo / 10 valor maximo)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2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3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4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5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6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7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8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9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10</a:t>
            </a:r>
            <a:endParaRPr lang="es-SV" sz="27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408076039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9224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91166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B2E5560AEE4848978E4594EC79B08C41"/>
  <p:tag name="TPVERSION" val="5"/>
  <p:tag name="TPFULLVERSION" val="5.3.1.3337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6872925A8BF2430C832A1CBE8A4D15FC&lt;/guid&gt;&#10;        &lt;description /&gt;&#10;        &lt;date&gt;6/9/2015 9:50:3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6E83BD3CCD246CDBA6102250E7EF2AF&lt;/guid&gt;&#10;            &lt;repollguid&gt;8A666D51FCB3495E8564A11632EF7B23&lt;/repollguid&gt;&#10;            &lt;sourceid /&gt;&#10;            &lt;questiontext&gt;Durante la presentación del informe: ¿Las autoridades explicaron y justificaron las principales decisiones de su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7D2F1566C9D24C5AB6AA2FEA52E23B66&lt;/guid&gt;&#10;                    &lt;answertext&gt;Si &lt;/answertext&gt;&#10;                    &lt;valuetype&gt;0&lt;/valuetype&gt;&#10;                &lt;/answer&gt;&#10;                &lt;answer&gt;&#10;                    &lt;guid&gt;23A0D2E959F149EDAB08A746FE457794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ón?[;crlf;]90[;]200[;]90[;]False[;]0[;][;crlf;]112222222222222[;]1[;]327542288288526[;]107283950617284[;crlf;]79[;]0[;]Si 1[;]Si [;][;crlf;]11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C8BCED42FEE14928AED3C48A98C910FE&lt;/guid&gt;&#10;        &lt;description /&gt;&#10;        &lt;date&gt;6/9/2015 9:50:43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64987B3EEE0425D87D11615038E9B1A&lt;/guid&gt;&#10;            &lt;repollguid&gt;E9954F14FB1449CA8E3F5C9D4F740CCD&lt;/repollguid&gt;&#10;            &lt;sourceid /&gt;&#10;            &lt;questiontext&gt;¿Las autoridades informaron sobre los obstáculos o dificultades enfrentada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B55730C6ABF74F6FBDB6CB9EA1E6402C&lt;/guid&gt;&#10;                    &lt;answertext&gt;Si&lt;/answertext&gt;&#10;                    &lt;valuetype&gt;0&lt;/valuetype&gt;&#10;                &lt;/answer&gt;&#10;                &lt;answer&gt;&#10;                    &lt;guid&gt;A8B3190E0B57408B9106E413FB2C7AA5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 informaron sobre los obstáculos o dificultades enfrentadas?[;crlf;]92[;]200[;]92[;]False[;]0[;][;crlf;]117391304347826[;]1[;]379034690742667[;]143667296786389[;crlf;]76[;]0[;]Si1[;]Si[;][;crlf;]16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9701AD9074344C0AB1181BCAFFF3FFF1&lt;/guid&gt;&#10;        &lt;description /&gt;&#10;        &lt;date&gt;6/9/2015 9:50:4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21987AB9EE945039CE2A33069E37E10&lt;/guid&gt;&#10;            &lt;repollguid&gt;0CC995CC97534A3591427287540F615C&lt;/repollguid&gt;&#10;            &lt;sourceid /&gt;&#10;            &lt;questiontext&gt;¿Las autoridades han explicado con claridad el origen y uso de los recursos asignado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8F83B0FC8A53480AA31CAE8A4FA45CF7&lt;/guid&gt;&#10;                    &lt;answertext&gt;Si&lt;/answertext&gt;&#10;                    &lt;valuetype&gt;0&lt;/valuetype&gt;&#10;                &lt;/answer&gt;&#10;                &lt;answer&gt;&#10;                    &lt;guid&gt;28111621E05F4F1087C55C4D69B00EC8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88[;]200[;]88[;]False[;]0[;][;crlf;]114772727272727[;]1[;]354829431727182[;]125903925619835[;crlf;]75[;]0[;]Si1[;]Si[;][;crlf;]13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CF88FF3A84FE495CA163E54E2EB84EB6&lt;/guid&gt;&#10;        &lt;description /&gt;&#10;        &lt;date&gt;6/9/2015 9:50:2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E23965AC05E49079BF59237A360C4CF&lt;/guid&gt;&#10;            &lt;repollguid&gt;FA1687A5F9A24E4EA7BEF065D70AAD28&lt;/repollguid&gt;&#10;            &lt;sourceid /&gt;&#10;            &lt;questiontext&gt;¿Cual es su sexo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279A0BCDFF3B498997CAFD5FA19440BD&lt;/guid&gt;&#10;                    &lt;answertext&gt;Femenino&lt;/answertext&gt;&#10;                    &lt;valuetype&gt;0&lt;/valuetype&gt;&#10;                &lt;/answer&gt;&#10;                &lt;answer&gt;&#10;                    &lt;guid&gt;06DB9133A05C495DA1ED63450FB18A4A&lt;/guid&gt;&#10;                    &lt;answertext&gt;Masculino&lt;/answertext&gt;&#10;                    &lt;valuetype&gt;0&lt;/valuetype&gt;&#10;                &lt;/answer&gt;&#10;            &lt;/answers&gt;&#10;        &lt;/multichoice&gt;&#10;    &lt;/questions&gt;&#10;&lt;/questionlist&gt;"/>
  <p:tag name="RESULTS" val="¿Cual es su sexo?[;crlf;]84[;]200[;]84[;]False[;]0[;][;crlf;]1.42857142857143[;]1[;]0.494871659305394[;]0.244897959183673[;crlf;]48[;]0[;]Femenino1[;]Femenino[;][;crlf;]36[;]0[;]Masculino2[;]Masculino[;]"/>
  <p:tag name="HASRESULTS" val="True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F0169AB5F25344D0A114928B21439E2C&lt;/guid&gt;&#10;        &lt;description /&gt;&#10;        &lt;date&gt;6/9/2015 9:50:53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9994888600C46BCA55F15A1DC27333E&lt;/guid&gt;&#10;            &lt;repollguid&gt;054F48B95DF34F5E93DE77DC9E9D1E4C&lt;/repollguid&gt;&#10;            &lt;sourceid /&gt;&#10;            &lt;questiontext&gt;¿Las autoridades dieron respuestas satisfactorias a la mayoría de las preguntas de la poblac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460E8C30FCB4CF18629658B4F2A35C9&lt;/guid&gt;&#10;                    &lt;answertext&gt;Si &lt;/answertext&gt;&#10;                    &lt;valuetype&gt;0&lt;/valuetype&gt;&#10;                &lt;/answer&gt;&#10;                &lt;answer&gt;&#10;                    &lt;guid&gt;EC36A3242EEC42A9AFBD9CA4E1013480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 autoridades dieron respuestas satisfactorias a la mayoría de las preguntas de la población?[;crlf;]72[;]200[;]72[;]False[;]0[;][;crlf;]1.30555555555556[;]1[;]0.460642331993806[;]0.212191358024691[;crlf;]50[;]0[;]Si 1[;]Si [;][;crlf;]22[;]0[;]No 2[;]No 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27A886ECAD034BCEA36DEC0D8C6CA5DD&lt;/guid&gt;&#10;        &lt;description /&gt;&#10;        &lt;date&gt;6/9/2015 9:51:0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D065E72496849648C74B885850C4373&lt;/guid&gt;&#10;            &lt;repollguid&gt;27C9773635184861A5B01DEE04E8000A&lt;/repollguid&gt;&#10;            &lt;sourceid /&gt;&#10;            &lt;questiontext&gt;Del 1 al 10 evalúe el evento de rendición de esta institución (1 valor minimo / 10 valor maximo)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demographic&gt;True&lt;/demographic&gt;&#10;            &lt;groupname /&gt;&#10;            &lt;answers&gt;&#10;                &lt;answer&gt;&#10;                    &lt;guid&gt;396E4495F10442509C67257459E86D46&lt;/guid&gt;&#10;                    &lt;answertext&gt;1&lt;/answertext&gt;&#10;                    &lt;valuetype&gt;0&lt;/valuetype&gt;&#10;                &lt;/answer&gt;&#10;                &lt;answer&gt;&#10;                    &lt;guid&gt;3824CF243A7742F88E88A329BB0E2FBF&lt;/guid&gt;&#10;                    &lt;answertext&gt;2&lt;/answertext&gt;&#10;                    &lt;valuetype&gt;0&lt;/valuetype&gt;&#10;                &lt;/answer&gt;&#10;                &lt;answer&gt;&#10;                    &lt;guid&gt;25EF81E3664842C3918B8C2581505375&lt;/guid&gt;&#10;                    &lt;answertext&gt;3&lt;/answertext&gt;&#10;                    &lt;valuetype&gt;0&lt;/valuetype&gt;&#10;                &lt;/answer&gt;&#10;                &lt;answer&gt;&#10;                    &lt;guid&gt;4BBAB250B9E84477B682F2D61069B637&lt;/guid&gt;&#10;                    &lt;answertext&gt;4&lt;/answertext&gt;&#10;                    &lt;valuetype&gt;0&lt;/valuetype&gt;&#10;                &lt;/answer&gt;&#10;                &lt;answer&gt;&#10;                    &lt;guid&gt;6648994081554B1CA47D5298769D1B2F&lt;/guid&gt;&#10;                    &lt;answertext&gt;5&lt;/answertext&gt;&#10;                    &lt;valuetype&gt;0&lt;/valuetype&gt;&#10;                &lt;/answer&gt;&#10;                &lt;answer&gt;&#10;                    &lt;guid&gt;2997B145ABC3451B80D9FAFE661310B1&lt;/guid&gt;&#10;                    &lt;answertext&gt;6&lt;/answertext&gt;&#10;                    &lt;valuetype&gt;0&lt;/valuetype&gt;&#10;                &lt;/answer&gt;&#10;                &lt;answer&gt;&#10;                    &lt;guid&gt;A90CC052A91D439B9E2155A11B99545E&lt;/guid&gt;&#10;                    &lt;answertext&gt;7&lt;/answertext&gt;&#10;                    &lt;valuetype&gt;0&lt;/valuetype&gt;&#10;                &lt;/answer&gt;&#10;                &lt;answer&gt;&#10;                    &lt;guid&gt;0C498AB269914540831A10B063B0FBE8&lt;/guid&gt;&#10;                    &lt;answertext&gt;8&lt;/answertext&gt;&#10;                    &lt;valuetype&gt;0&lt;/valuetype&gt;&#10;                &lt;/answer&gt;&#10;                &lt;answer&gt;&#10;                    &lt;guid&gt;193FECDEBB6847469DBD94B36782A312&lt;/guid&gt;&#10;                    &lt;answertext&gt;9&lt;/answertext&gt;&#10;                    &lt;valuetype&gt;0&lt;/valuetype&gt;&#10;                &lt;/answer&gt;&#10;                &lt;answer&gt;&#10;                    &lt;guid&gt;A1D5F55EB798457ABE72A6C1410B843D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el 1 al 10 evalúe el evento de rendición de esta institución (1 valor minimo / 10 valor maximo)[;crlf;]71[;]200[;]71[;]False[;]0[;][;crlf;]707042253521127[;]9[;]35378195865671[;]125161674270978[;crlf;]13[;]0[;]11[;]1[;][;crlf;]3[;]0[;]22[;]2[;][;crlf;]1[;]0[;]33[;]3[;][;crlf;]2[;]0[;]44[;]4[;][;crlf;]2[;]0[;]55[;]5[;][;crlf;]1[;]0[;]66[;]6[;][;crlf;]2[;]0[;]77[;]7[;][;crlf;]10[;]0[;]88[;]8[;][;crlf;]8[;]0[;]99[;]9[;][;crlf;]29[;]0[;]100[;]10[;]"/>
  <p:tag name="HASRESULTS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D776AAC68DE4F66AC5BC06E9380924D&lt;/guid&gt;&#10;        &lt;description /&gt;&#10;        &lt;date&gt;6/9/2015 9:50:3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E8E7E7A2603424CB72D5EF497696498&lt;/guid&gt;&#10;            &lt;repollguid&gt;6EF8E9A6A52145C0AF4E015FDFC40C3B&lt;/repollguid&gt;&#10;            &lt;sourceid /&gt;&#10;            &lt;questiontext&gt;¿Recibió el informe de rendición de cuentas oportunamente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DF1ABDE53D745FD9112CC904890E5FC&lt;/guid&gt;&#10;                    &lt;answertext&gt;Si &lt;/answertext&gt;&#10;                    &lt;valuetype&gt;0&lt;/valuetype&gt;&#10;                &lt;/answer&gt;&#10;                &lt;answer&gt;&#10;                    &lt;guid&gt;123D523B4FAC4FD2A16EC2418E20BFD4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81[;]200[;]81[;]False[;]0[;][;crlf;]109876543209877[;]1[;]298346814162829[;]890108215211096[;crlf;]73[;]0[;]Si 1[;]Si [;][;crlf;]8[;]0[;]No 2[;]No 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2A46EC8166374094970442AD16CAB4F6&lt;/guid&gt;&#10;        &lt;description /&gt;&#10;        &lt;date&gt;6/9/2015 9:50:3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3DB843441DD4C3585B782D80C9498E4&lt;/guid&gt;&#10;            &lt;repollguid&gt;DDCD1D68491A432BA5A0364B4ECC9F2A&lt;/repollguid&gt;&#10;            &lt;sourceid /&gt;&#10;            &lt;questiontext&gt;¿El contenido del informe está escrito de la manera clara y resalta los aspectos importantes de la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96E2E577ADB44267AFE51DF5BC942F51&lt;/guid&gt;&#10;                    &lt;answertext&gt;Si &lt;/answertext&gt;&#10;                    &lt;valuetype&gt;0&lt;/valuetype&gt;&#10;                &lt;/answer&gt;&#10;                &lt;answer&gt;&#10;                    &lt;guid&gt;8F3C70EAB9DD4EA0A74E93B0D9997BD3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la manera clara y resalta los aspectos importantes de la gestión?[;crlf;]90[;]200[;]90[;]False[;]0[;][;crlf;]1.07777777777778[;]1[;]0.267821573182088[;]0.0717283950617284[;crlf;]83[;]0[;]Si 1[;]Si [;][;crlf;]7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126</Words>
  <Application>Microsoft Office PowerPoint</Application>
  <PresentationFormat>Personalizado</PresentationFormat>
  <Paragraphs>35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Gráfico</vt:lpstr>
      <vt:lpstr>Evaluación ciudadana </vt:lpstr>
      <vt:lpstr>¿Cual es su sexo?</vt:lpstr>
      <vt:lpstr>¿Recibió el informe de rendición de cuentas oportunamente?</vt:lpstr>
      <vt:lpstr>¿El contenido del informe está escrito de la manera clara y resalta los aspectos importantes de la gestión?</vt:lpstr>
      <vt:lpstr>Durante la presentación del informe: ¿Las autoridades explicaron y justificaron las principales decisiones de su gestión?</vt:lpstr>
      <vt:lpstr>¿Las autoridades informaron sobre los obstáculos o dificultades enfrentadas?</vt:lpstr>
      <vt:lpstr>¿Las autoridades han explicado con claridad el origen y uso de los recursos asignados?</vt:lpstr>
      <vt:lpstr>¿Las autoridades dieron respuestas satisfactorias a la mayoría de las preguntas de la población?</vt:lpstr>
      <vt:lpstr>Del 1 al 10 evalúe el evento de rendición de esta institución (1 valor minimo / 10 valor maximo)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¿Cual es su sexo?</dc:title>
  <dc:creator>PC</dc:creator>
  <cp:lastModifiedBy>sflores</cp:lastModifiedBy>
  <cp:revision>7</cp:revision>
  <dcterms:created xsi:type="dcterms:W3CDTF">2015-06-09T16:38:52Z</dcterms:created>
  <dcterms:modified xsi:type="dcterms:W3CDTF">2015-06-10T21:11:21Z</dcterms:modified>
</cp:coreProperties>
</file>