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4" r:id="rId4"/>
    <p:sldId id="273" r:id="rId5"/>
    <p:sldId id="267" r:id="rId6"/>
    <p:sldId id="272" r:id="rId7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6357" autoAdjust="0"/>
  </p:normalViewPr>
  <p:slideViewPr>
    <p:cSldViewPr snapToGrid="0">
      <p:cViewPr varScale="1">
        <p:scale>
          <a:sx n="111" d="100"/>
          <a:sy n="111" d="100"/>
        </p:scale>
        <p:origin x="1236" y="96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5251-FB93-4CC5-87A3-C10118069F5C}" type="datetimeFigureOut">
              <a:rPr lang="es-SV" smtClean="0"/>
              <a:t>9/1/2025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D43F3-D1DC-4083-8A69-B9C52106D8E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5635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D43F3-D1DC-4083-8A69-B9C52106D8EA}" type="slidenum">
              <a:rPr lang="es-SV" smtClean="0"/>
              <a:t>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6328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A9F-7990-4C8A-88FB-6727B8D74733}" type="datetimeFigureOut">
              <a:rPr lang="es-SV" smtClean="0"/>
              <a:t>9/1/2025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5604-C750-407C-856F-887EF905BD0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7179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A9F-7990-4C8A-88FB-6727B8D74733}" type="datetimeFigureOut">
              <a:rPr lang="es-SV" smtClean="0"/>
              <a:t>9/1/2025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5604-C750-407C-856F-887EF905BD0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0333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A9F-7990-4C8A-88FB-6727B8D74733}" type="datetimeFigureOut">
              <a:rPr lang="es-SV" smtClean="0"/>
              <a:t>9/1/2025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5604-C750-407C-856F-887EF905BD0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7015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A9F-7990-4C8A-88FB-6727B8D74733}" type="datetimeFigureOut">
              <a:rPr lang="es-SV" smtClean="0"/>
              <a:t>9/1/2025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5604-C750-407C-856F-887EF905BD0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2466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A9F-7990-4C8A-88FB-6727B8D74733}" type="datetimeFigureOut">
              <a:rPr lang="es-SV" smtClean="0"/>
              <a:t>9/1/2025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5604-C750-407C-856F-887EF905BD0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7172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A9F-7990-4C8A-88FB-6727B8D74733}" type="datetimeFigureOut">
              <a:rPr lang="es-SV" smtClean="0"/>
              <a:t>9/1/2025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5604-C750-407C-856F-887EF905BD0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0289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A9F-7990-4C8A-88FB-6727B8D74733}" type="datetimeFigureOut">
              <a:rPr lang="es-SV" smtClean="0"/>
              <a:t>9/1/2025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5604-C750-407C-856F-887EF905BD0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0596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A9F-7990-4C8A-88FB-6727B8D74733}" type="datetimeFigureOut">
              <a:rPr lang="es-SV" smtClean="0"/>
              <a:t>9/1/2025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5604-C750-407C-856F-887EF905BD0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5316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A9F-7990-4C8A-88FB-6727B8D74733}" type="datetimeFigureOut">
              <a:rPr lang="es-SV" smtClean="0"/>
              <a:t>9/1/2025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5604-C750-407C-856F-887EF905BD0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159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A9F-7990-4C8A-88FB-6727B8D74733}" type="datetimeFigureOut">
              <a:rPr lang="es-SV" smtClean="0"/>
              <a:t>9/1/2025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5604-C750-407C-856F-887EF905BD0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141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2A9F-7990-4C8A-88FB-6727B8D74733}" type="datetimeFigureOut">
              <a:rPr lang="es-SV" smtClean="0"/>
              <a:t>9/1/2025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5604-C750-407C-856F-887EF905BD0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228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02A9F-7990-4C8A-88FB-6727B8D74733}" type="datetimeFigureOut">
              <a:rPr lang="es-SV" smtClean="0"/>
              <a:t>9/1/2025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65604-C750-407C-856F-887EF905BD0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200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rmacion@fosalud.gob.sv" TargetMode="External"/><Relationship Id="rId2" Type="http://schemas.openxmlformats.org/officeDocument/2006/relationships/hyperlink" Target="http://www.fosalud.gob.s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SV" sz="4400" dirty="0">
                <a:solidFill>
                  <a:srgbClr val="002060"/>
                </a:solidFill>
                <a:latin typeface="Museo Sans 900" panose="02000000000000000000" pitchFamily="50" charset="0"/>
              </a:rPr>
              <a:t>CANALES DE INFORMACIÓN </a:t>
            </a:r>
            <a:br>
              <a:rPr lang="es-SV" sz="4400" dirty="0">
                <a:solidFill>
                  <a:srgbClr val="002060"/>
                </a:solidFill>
                <a:latin typeface="Museo Sans 900" panose="02000000000000000000" pitchFamily="50" charset="0"/>
              </a:rPr>
            </a:br>
            <a:r>
              <a:rPr lang="es-SV" sz="4400" dirty="0">
                <a:solidFill>
                  <a:srgbClr val="002060"/>
                </a:solidFill>
                <a:latin typeface="Museo Sans 900" panose="02000000000000000000" pitchFamily="50" charset="0"/>
              </a:rPr>
              <a:t>DIRIGIDO A USUARIOS DE FOSALUD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SV" dirty="0">
                <a:solidFill>
                  <a:srgbClr val="002060"/>
                </a:solidFill>
                <a:latin typeface="Museo Sans 300" panose="02000000000000000000" pitchFamily="50" charset="0"/>
              </a:rPr>
              <a:t>Unidad de Comunicaciones</a:t>
            </a:r>
          </a:p>
        </p:txBody>
      </p:sp>
    </p:spTree>
    <p:extLst>
      <p:ext uri="{BB962C8B-B14F-4D97-AF65-F5344CB8AC3E}">
        <p14:creationId xmlns:p14="http://schemas.microsoft.com/office/powerpoint/2010/main" val="300483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42A930-42F5-528F-93DA-0AA751E1A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84" y="396205"/>
            <a:ext cx="9776390" cy="54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00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291619" y="1345521"/>
            <a:ext cx="885250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Museo Sans 300" panose="02000000000000000000" pitchFamily="50" charset="0"/>
              </a:rPr>
              <a:t>Como institución </a:t>
            </a:r>
            <a:r>
              <a:rPr lang="es-SV" sz="2800" dirty="0">
                <a:latin typeface="Museo Sans 300" panose="02000000000000000000" pitchFamily="50" charset="0"/>
              </a:rPr>
              <a:t>contamos con canales oficiales que son un medio de comunicación directo para los usuarios, estos son: </a:t>
            </a:r>
            <a:r>
              <a:rPr lang="es-SV" sz="2800">
                <a:latin typeface="Museo Sans 300" panose="02000000000000000000" pitchFamily="50" charset="0"/>
              </a:rPr>
              <a:t>WhatsApp, sitio </a:t>
            </a:r>
            <a:r>
              <a:rPr lang="es-SV" sz="2800" dirty="0">
                <a:latin typeface="Museo Sans 300" panose="02000000000000000000" pitchFamily="50" charset="0"/>
              </a:rPr>
              <a:t>web institucional, un correo electrónico y un número telefónico fijo, que permiten a la población tener acceso a la información y participación a través de comentarios, felicitaciones, reportes, quejas o sugerencias</a:t>
            </a:r>
            <a:r>
              <a:rPr lang="es-SV" sz="3200" dirty="0">
                <a:latin typeface="Museo Sans 300" panose="02000000000000000000" pitchFamily="50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223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6">
            <a:extLst>
              <a:ext uri="{FF2B5EF4-FFF2-40B4-BE49-F238E27FC236}">
                <a16:creationId xmlns:a16="http://schemas.microsoft.com/office/drawing/2014/main" id="{C17A43CD-366A-C833-21DE-7BA03BF59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9151" y="254066"/>
            <a:ext cx="7957538" cy="422657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7B1F827-517B-D762-59A6-438AA3A6DFF5}"/>
              </a:ext>
            </a:extLst>
          </p:cNvPr>
          <p:cNvSpPr txBox="1"/>
          <p:nvPr/>
        </p:nvSpPr>
        <p:spPr>
          <a:xfrm>
            <a:off x="428017" y="4480644"/>
            <a:ext cx="1108953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Como parte de la modernización y actualización del Estado,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mantenemos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comunicación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fluida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 con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los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 usuarios por medio de la plaforma WhatsApp, con el objetivo de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atender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consultas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relacionadas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 con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servicios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,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atenciones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,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quejas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,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comentarios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, entre otras. </a:t>
            </a:r>
            <a:endParaRPr lang="es-SV" sz="1900" dirty="0">
              <a:latin typeface="Museo Sans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37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7969A26-D585-44E1-A525-967A570704B8}"/>
              </a:ext>
            </a:extLst>
          </p:cNvPr>
          <p:cNvSpPr txBox="1"/>
          <p:nvPr/>
        </p:nvSpPr>
        <p:spPr>
          <a:xfrm>
            <a:off x="6317266" y="365496"/>
            <a:ext cx="47603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>
                <a:effectLst/>
                <a:latin typeface="Museo Sans 300" panose="02000000000000000000" pitchFamily="50" charset="0"/>
                <a:ea typeface="Calibri" panose="020F0502020204030204" pitchFamily="34" charset="0"/>
              </a:rPr>
              <a:t>Los usuarios de internet pueden ingresar con facilidad a la web </a:t>
            </a:r>
            <a:r>
              <a:rPr lang="es-SV" sz="2400" u="sng" dirty="0">
                <a:solidFill>
                  <a:srgbClr val="0000FF"/>
                </a:solidFill>
                <a:effectLst/>
                <a:latin typeface="Museo Sans 300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www.fosalud.gob.sv</a:t>
            </a:r>
            <a:r>
              <a:rPr lang="es-SV" sz="2400" dirty="0">
                <a:effectLst/>
                <a:latin typeface="Museo Sans 300" panose="02000000000000000000" pitchFamily="50" charset="0"/>
                <a:ea typeface="Calibri" panose="020F0502020204030204" pitchFamily="34" charset="0"/>
              </a:rPr>
              <a:t> sin limitaciones de accesos, ni requisitos indispensables desde cualquier buscador o dispositivo móvil. </a:t>
            </a:r>
            <a:r>
              <a:rPr lang="es-SV" sz="2400" dirty="0">
                <a:latin typeface="Museo Sans 300" panose="02000000000000000000" pitchFamily="50" charset="0"/>
                <a:ea typeface="Calibri" panose="020F0502020204030204" pitchFamily="34" charset="0"/>
              </a:rPr>
              <a:t>A</a:t>
            </a:r>
            <a:r>
              <a:rPr lang="es-SV" sz="2400" dirty="0">
                <a:effectLst/>
                <a:latin typeface="Museo Sans 300" panose="02000000000000000000" pitchFamily="50" charset="0"/>
                <a:ea typeface="Calibri" panose="020F0502020204030204" pitchFamily="34" charset="0"/>
              </a:rPr>
              <a:t>l ingresar pueden dar un recorrido por las secciones que ésta presenta. En la web está el correo electrónico </a:t>
            </a:r>
            <a:r>
              <a:rPr lang="es-SV" sz="2400" dirty="0">
                <a:effectLst/>
                <a:latin typeface="Museo Sans 300" panose="02000000000000000000" pitchFamily="50" charset="0"/>
                <a:ea typeface="Calibri" panose="020F0502020204030204" pitchFamily="34" charset="0"/>
                <a:hlinkClick r:id="rId3"/>
              </a:rPr>
              <a:t>informacion@fosalud.gob.sv</a:t>
            </a:r>
            <a:r>
              <a:rPr lang="es-SV" sz="2400" dirty="0">
                <a:effectLst/>
                <a:latin typeface="Museo Sans 300" panose="02000000000000000000" pitchFamily="50" charset="0"/>
                <a:ea typeface="Calibri" panose="020F0502020204030204" pitchFamily="34" charset="0"/>
              </a:rPr>
              <a:t> </a:t>
            </a:r>
            <a:r>
              <a:rPr lang="es-SV" sz="2400" dirty="0">
                <a:latin typeface="Museo Sans 300" panose="02000000000000000000" pitchFamily="50" charset="0"/>
                <a:ea typeface="Calibri" panose="020F0502020204030204" pitchFamily="34" charset="0"/>
              </a:rPr>
              <a:t>para recibir correspondencia, reportes, quejas, consultas, felicitaciones y más. </a:t>
            </a:r>
            <a:r>
              <a:rPr lang="es-SV" sz="2400" dirty="0">
                <a:effectLst/>
                <a:latin typeface="Museo Sans 300" panose="02000000000000000000" pitchFamily="50" charset="0"/>
                <a:ea typeface="Calibri" panose="020F0502020204030204" pitchFamily="34" charset="0"/>
              </a:rPr>
              <a:t> </a:t>
            </a:r>
            <a:endParaRPr lang="es-SV" sz="2400" dirty="0">
              <a:latin typeface="Museo Sans 300" panose="02000000000000000000" pitchFamily="50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9CE5F82-C5F2-F044-80D7-6337A1195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16" y="466740"/>
            <a:ext cx="5144984" cy="531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5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394F61-2BE8-9B04-3E34-ECE41718F9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4" b="21225"/>
          <a:stretch/>
        </p:blipFill>
        <p:spPr>
          <a:xfrm>
            <a:off x="507088" y="333286"/>
            <a:ext cx="10596664" cy="3225072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D909F6A-3347-C5F3-C63C-BC5F33DA8471}"/>
              </a:ext>
            </a:extLst>
          </p:cNvPr>
          <p:cNvSpPr txBox="1">
            <a:spLocks/>
          </p:cNvSpPr>
          <p:nvPr/>
        </p:nvSpPr>
        <p:spPr>
          <a:xfrm>
            <a:off x="1218829" y="3130566"/>
            <a:ext cx="9173182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es-SV" sz="2400" dirty="0" err="1">
                <a:effectLst/>
                <a:latin typeface="Museo Sans 300" panose="02000000000000000000" pitchFamily="50" charset="0"/>
                <a:ea typeface="+mn-ea"/>
                <a:cs typeface="+mn-cs"/>
              </a:rPr>
              <a:t>Fosalud</a:t>
            </a:r>
            <a:r>
              <a:rPr lang="es-SV" sz="2400" dirty="0">
                <a:effectLst/>
                <a:latin typeface="Museo Sans 300" panose="02000000000000000000" pitchFamily="50" charset="0"/>
                <a:ea typeface="+mn-ea"/>
                <a:cs typeface="+mn-cs"/>
              </a:rPr>
              <a:t> cuenta con un número telefónico institucional destinado para  para recibir quejas, comentarios, felicitaciones o consultas sobre la oferta de servicios bajo el número (503) 2528-9727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9097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219</Words>
  <Application>Microsoft Office PowerPoint</Application>
  <PresentationFormat>Panorámica</PresentationFormat>
  <Paragraphs>7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Museo Sans 300</vt:lpstr>
      <vt:lpstr>Museo Sans 900</vt:lpstr>
      <vt:lpstr>Tema de Office</vt:lpstr>
      <vt:lpstr>CANALES DE INFORMACIÓN  DIRIGIDO A USUARIOS DE FOSALUD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 DE REVISIÓN</dc:title>
  <dc:creator>Alvin Molina</dc:creator>
  <cp:lastModifiedBy>Marta Arevalo</cp:lastModifiedBy>
  <cp:revision>30</cp:revision>
  <dcterms:created xsi:type="dcterms:W3CDTF">2021-03-05T19:15:43Z</dcterms:created>
  <dcterms:modified xsi:type="dcterms:W3CDTF">2025-01-09T14:01:14Z</dcterms:modified>
</cp:coreProperties>
</file>